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60" r:id="rId5"/>
    <p:sldId id="263" r:id="rId6"/>
    <p:sldId id="261" r:id="rId7"/>
    <p:sldId id="265" r:id="rId8"/>
    <p:sldId id="264" r:id="rId9"/>
    <p:sldId id="267" r:id="rId10"/>
    <p:sldId id="268" r:id="rId11"/>
    <p:sldId id="266" r:id="rId12"/>
    <p:sldId id="269" r:id="rId13"/>
    <p:sldId id="276" r:id="rId14"/>
    <p:sldId id="270" r:id="rId15"/>
    <p:sldId id="272" r:id="rId16"/>
    <p:sldId id="271" r:id="rId17"/>
    <p:sldId id="273" r:id="rId18"/>
    <p:sldId id="274" r:id="rId19"/>
    <p:sldId id="275" r:id="rId2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669900"/>
    <a:srgbClr val="000066"/>
    <a:srgbClr val="666633"/>
    <a:srgbClr val="006666"/>
    <a:srgbClr val="CCFF33"/>
    <a:srgbClr val="CCCC00"/>
    <a:srgbClr val="339966"/>
    <a:srgbClr val="008080"/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770D6B-F81F-487C-8482-5238961CEB37}" type="doc">
      <dgm:prSet loTypeId="urn:microsoft.com/office/officeart/2005/8/layout/hierarchy2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74DF79AB-2361-46B0-8AAD-73A8B44B3397}">
      <dgm:prSet phldrT="[Text]" custT="1"/>
      <dgm:spPr/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Ecosystems</a:t>
          </a:r>
          <a:endParaRPr lang="en-US" sz="2400" dirty="0">
            <a:latin typeface="Comic Sans MS" pitchFamily="66" charset="0"/>
          </a:endParaRPr>
        </a:p>
      </dgm:t>
    </dgm:pt>
    <dgm:pt modelId="{EAD7840F-83E3-49AE-BF25-AF9D7FCB3EED}" type="parTrans" cxnId="{F05AE43F-AFC2-4F22-9671-B887D1D0F1B2}">
      <dgm:prSet/>
      <dgm:spPr/>
      <dgm:t>
        <a:bodyPr/>
        <a:lstStyle/>
        <a:p>
          <a:pPr algn="ctr"/>
          <a:endParaRPr lang="en-US"/>
        </a:p>
      </dgm:t>
    </dgm:pt>
    <dgm:pt modelId="{4C439B67-366F-4BAA-848A-6263656A2FC8}" type="sibTrans" cxnId="{F05AE43F-AFC2-4F22-9671-B887D1D0F1B2}">
      <dgm:prSet/>
      <dgm:spPr/>
      <dgm:t>
        <a:bodyPr/>
        <a:lstStyle/>
        <a:p>
          <a:pPr algn="ctr"/>
          <a:endParaRPr lang="en-US"/>
        </a:p>
      </dgm:t>
    </dgm:pt>
    <dgm:pt modelId="{26AF0FC6-8FF7-4D4E-A7D4-5FC2B1F954E9}">
      <dgm:prSet phldrT="[Text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Aquatic</a:t>
          </a:r>
          <a:endParaRPr lang="en-US" sz="2400" dirty="0">
            <a:latin typeface="Comic Sans MS" pitchFamily="66" charset="0"/>
          </a:endParaRPr>
        </a:p>
      </dgm:t>
    </dgm:pt>
    <dgm:pt modelId="{754910AF-DF76-4142-8D75-C6C4A457D4E1}" type="parTrans" cxnId="{9876F5A8-7921-4E04-81F8-944AAC316D2D}">
      <dgm:prSet/>
      <dgm:spPr/>
      <dgm:t>
        <a:bodyPr/>
        <a:lstStyle/>
        <a:p>
          <a:pPr algn="ctr"/>
          <a:endParaRPr lang="en-US"/>
        </a:p>
      </dgm:t>
    </dgm:pt>
    <dgm:pt modelId="{C8108976-195F-4F76-A715-2B153CF4B1D5}" type="sibTrans" cxnId="{9876F5A8-7921-4E04-81F8-944AAC316D2D}">
      <dgm:prSet/>
      <dgm:spPr/>
      <dgm:t>
        <a:bodyPr/>
        <a:lstStyle/>
        <a:p>
          <a:pPr algn="ctr"/>
          <a:endParaRPr lang="en-US"/>
        </a:p>
      </dgm:t>
    </dgm:pt>
    <dgm:pt modelId="{C48D8943-A397-4B08-8C1E-CFD309DA651B}">
      <dgm:prSet phldrT="[Text]" custT="1"/>
      <dgm:spPr>
        <a:solidFill>
          <a:srgbClr val="333399"/>
        </a:solidFill>
      </dgm:spPr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Salt</a:t>
          </a:r>
          <a:endParaRPr lang="en-US" sz="2400" dirty="0">
            <a:latin typeface="Comic Sans MS" pitchFamily="66" charset="0"/>
          </a:endParaRPr>
        </a:p>
      </dgm:t>
    </dgm:pt>
    <dgm:pt modelId="{98553F2F-30EE-43CD-9141-E8B8ED2A6A1B}" type="parTrans" cxnId="{BF02F587-10A1-41C7-8A43-250D075C51C2}">
      <dgm:prSet/>
      <dgm:spPr/>
      <dgm:t>
        <a:bodyPr/>
        <a:lstStyle/>
        <a:p>
          <a:pPr algn="ctr"/>
          <a:endParaRPr lang="en-US"/>
        </a:p>
      </dgm:t>
    </dgm:pt>
    <dgm:pt modelId="{0EBA4260-46E3-4386-9781-8460251CF3A5}" type="sibTrans" cxnId="{BF02F587-10A1-41C7-8A43-250D075C51C2}">
      <dgm:prSet/>
      <dgm:spPr/>
      <dgm:t>
        <a:bodyPr/>
        <a:lstStyle/>
        <a:p>
          <a:pPr algn="ctr"/>
          <a:endParaRPr lang="en-US"/>
        </a:p>
      </dgm:t>
    </dgm:pt>
    <dgm:pt modelId="{7DA3F06A-0336-4C94-BEAE-A24682C4DE70}">
      <dgm:prSet phldrT="[Text]" custT="1"/>
      <dgm:spPr>
        <a:solidFill>
          <a:srgbClr val="009999"/>
        </a:solidFill>
      </dgm:spPr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Fresh</a:t>
          </a:r>
          <a:endParaRPr lang="en-US" sz="2400" dirty="0">
            <a:latin typeface="Comic Sans MS" pitchFamily="66" charset="0"/>
          </a:endParaRPr>
        </a:p>
      </dgm:t>
    </dgm:pt>
    <dgm:pt modelId="{599495AB-07C6-4142-B52C-28A45322B336}" type="parTrans" cxnId="{C477B360-C546-454F-9A14-25CBF8CB7AFF}">
      <dgm:prSet/>
      <dgm:spPr/>
      <dgm:t>
        <a:bodyPr/>
        <a:lstStyle/>
        <a:p>
          <a:pPr algn="ctr"/>
          <a:endParaRPr lang="en-US"/>
        </a:p>
      </dgm:t>
    </dgm:pt>
    <dgm:pt modelId="{18ADDD92-350B-4EC5-BB21-F2A7A2137C23}" type="sibTrans" cxnId="{C477B360-C546-454F-9A14-25CBF8CB7AFF}">
      <dgm:prSet/>
      <dgm:spPr/>
      <dgm:t>
        <a:bodyPr/>
        <a:lstStyle/>
        <a:p>
          <a:pPr algn="ctr"/>
          <a:endParaRPr lang="en-US"/>
        </a:p>
      </dgm:t>
    </dgm:pt>
    <dgm:pt modelId="{AFCADBA2-A1F4-48F8-8393-12C8F1CDC232}">
      <dgm:prSet phldrT="[Text]" custT="1"/>
      <dgm:spPr>
        <a:solidFill>
          <a:srgbClr val="008000"/>
        </a:solidFill>
      </dgm:spPr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Terrestrial</a:t>
          </a:r>
          <a:endParaRPr lang="en-US" sz="2400" dirty="0">
            <a:latin typeface="Comic Sans MS" pitchFamily="66" charset="0"/>
          </a:endParaRPr>
        </a:p>
      </dgm:t>
    </dgm:pt>
    <dgm:pt modelId="{CA165B40-EB4F-4478-AF30-D11995604F05}" type="parTrans" cxnId="{49081953-9588-4C6B-9E4E-C6AB36778A98}">
      <dgm:prSet/>
      <dgm:spPr/>
      <dgm:t>
        <a:bodyPr/>
        <a:lstStyle/>
        <a:p>
          <a:pPr algn="ctr"/>
          <a:endParaRPr lang="en-US"/>
        </a:p>
      </dgm:t>
    </dgm:pt>
    <dgm:pt modelId="{F2F4B9E5-A11B-41AF-9556-2DA7C2E40152}" type="sibTrans" cxnId="{49081953-9588-4C6B-9E4E-C6AB36778A98}">
      <dgm:prSet/>
      <dgm:spPr/>
      <dgm:t>
        <a:bodyPr/>
        <a:lstStyle/>
        <a:p>
          <a:pPr algn="ctr"/>
          <a:endParaRPr lang="en-US"/>
        </a:p>
      </dgm:t>
    </dgm:pt>
    <dgm:pt modelId="{F5E7C6CC-CA81-4ABE-AF32-ECF8BBA76EAB}">
      <dgm:prSet phldrT="[Text]" custT="1"/>
      <dgm:spPr>
        <a:solidFill>
          <a:srgbClr val="66FF66"/>
        </a:solidFill>
      </dgm:spPr>
      <dgm:t>
        <a:bodyPr/>
        <a:lstStyle/>
        <a:p>
          <a:pPr algn="ctr"/>
          <a:r>
            <a:rPr lang="en-US" sz="2400" dirty="0" smtClean="0">
              <a:solidFill>
                <a:srgbClr val="003300"/>
              </a:solidFill>
              <a:latin typeface="Comic Sans MS" pitchFamily="66" charset="0"/>
            </a:rPr>
            <a:t>Forests</a:t>
          </a:r>
          <a:endParaRPr lang="en-US" sz="2400" dirty="0">
            <a:solidFill>
              <a:srgbClr val="003300"/>
            </a:solidFill>
            <a:latin typeface="Comic Sans MS" pitchFamily="66" charset="0"/>
          </a:endParaRPr>
        </a:p>
      </dgm:t>
    </dgm:pt>
    <dgm:pt modelId="{3D2FD05F-490F-4F11-9C46-C070A782F557}" type="parTrans" cxnId="{37561FA5-10EC-46ED-89B5-7E33BCDC1443}">
      <dgm:prSet/>
      <dgm:spPr/>
      <dgm:t>
        <a:bodyPr/>
        <a:lstStyle/>
        <a:p>
          <a:pPr algn="ctr"/>
          <a:endParaRPr lang="en-US"/>
        </a:p>
      </dgm:t>
    </dgm:pt>
    <dgm:pt modelId="{6BAA236C-FBA5-4165-B523-1C0AEC163533}" type="sibTrans" cxnId="{37561FA5-10EC-46ED-89B5-7E33BCDC1443}">
      <dgm:prSet/>
      <dgm:spPr/>
      <dgm:t>
        <a:bodyPr/>
        <a:lstStyle/>
        <a:p>
          <a:pPr algn="ctr"/>
          <a:endParaRPr lang="en-US"/>
        </a:p>
      </dgm:t>
    </dgm:pt>
    <dgm:pt modelId="{E12D4605-36C8-4CE0-B843-3D2CAEAFFED6}">
      <dgm:prSet custT="1"/>
      <dgm:spPr>
        <a:solidFill>
          <a:srgbClr val="669900"/>
        </a:solidFill>
      </dgm:spPr>
      <dgm:t>
        <a:bodyPr/>
        <a:lstStyle/>
        <a:p>
          <a:pPr algn="ctr"/>
          <a:r>
            <a:rPr lang="en-US" sz="2400" dirty="0" smtClean="0">
              <a:solidFill>
                <a:srgbClr val="003300"/>
              </a:solidFill>
              <a:latin typeface="Comic Sans MS" pitchFamily="66" charset="0"/>
            </a:rPr>
            <a:t>Deciduous</a:t>
          </a:r>
          <a:endParaRPr lang="en-US" sz="2400" dirty="0">
            <a:solidFill>
              <a:srgbClr val="003300"/>
            </a:solidFill>
            <a:latin typeface="Comic Sans MS" pitchFamily="66" charset="0"/>
          </a:endParaRPr>
        </a:p>
      </dgm:t>
    </dgm:pt>
    <dgm:pt modelId="{7CCC107C-05DD-410E-B6E1-E51695A77EF8}" type="parTrans" cxnId="{2FD2CFE1-7F04-48AE-A371-C58F00EFEE40}">
      <dgm:prSet/>
      <dgm:spPr/>
      <dgm:t>
        <a:bodyPr/>
        <a:lstStyle/>
        <a:p>
          <a:pPr algn="ctr"/>
          <a:endParaRPr lang="en-US"/>
        </a:p>
      </dgm:t>
    </dgm:pt>
    <dgm:pt modelId="{C8DD119F-7234-4596-A9E4-6273434A97B3}" type="sibTrans" cxnId="{2FD2CFE1-7F04-48AE-A371-C58F00EFEE40}">
      <dgm:prSet/>
      <dgm:spPr/>
      <dgm:t>
        <a:bodyPr/>
        <a:lstStyle/>
        <a:p>
          <a:pPr algn="ctr"/>
          <a:endParaRPr lang="en-US"/>
        </a:p>
      </dgm:t>
    </dgm:pt>
    <dgm:pt modelId="{F5E17D39-5D06-4315-B8F0-68FF3E2A1F54}">
      <dgm:prSet custT="1"/>
      <dgm:spPr>
        <a:solidFill>
          <a:srgbClr val="CCCC00"/>
        </a:solidFill>
      </dgm:spPr>
      <dgm:t>
        <a:bodyPr/>
        <a:lstStyle/>
        <a:p>
          <a:pPr algn="ctr"/>
          <a:r>
            <a:rPr lang="en-US" sz="2400" dirty="0" smtClean="0">
              <a:solidFill>
                <a:srgbClr val="003300"/>
              </a:solidFill>
              <a:latin typeface="Comic Sans MS" pitchFamily="66" charset="0"/>
            </a:rPr>
            <a:t>Grasslands</a:t>
          </a:r>
          <a:endParaRPr lang="en-US" sz="2400" dirty="0">
            <a:solidFill>
              <a:srgbClr val="003300"/>
            </a:solidFill>
            <a:latin typeface="Comic Sans MS" pitchFamily="66" charset="0"/>
          </a:endParaRPr>
        </a:p>
      </dgm:t>
    </dgm:pt>
    <dgm:pt modelId="{9197EC39-2906-4201-99B1-F07FB6294E73}" type="parTrans" cxnId="{A75BC4B8-A59F-4F7A-8AF4-EA1F23E11FE0}">
      <dgm:prSet/>
      <dgm:spPr/>
      <dgm:t>
        <a:bodyPr/>
        <a:lstStyle/>
        <a:p>
          <a:pPr algn="ctr"/>
          <a:endParaRPr lang="en-US"/>
        </a:p>
      </dgm:t>
    </dgm:pt>
    <dgm:pt modelId="{9BD04392-1452-4C17-8C8E-2854200707E2}" type="sibTrans" cxnId="{A75BC4B8-A59F-4F7A-8AF4-EA1F23E11FE0}">
      <dgm:prSet/>
      <dgm:spPr/>
      <dgm:t>
        <a:bodyPr/>
        <a:lstStyle/>
        <a:p>
          <a:pPr algn="ctr"/>
          <a:endParaRPr lang="en-US"/>
        </a:p>
      </dgm:t>
    </dgm:pt>
    <dgm:pt modelId="{FFD91DBC-3006-4207-961C-1D8EF906558C}">
      <dgm:prSet custT="1"/>
      <dgm:spPr>
        <a:solidFill>
          <a:srgbClr val="00B050"/>
        </a:solidFill>
      </dgm:spPr>
      <dgm:t>
        <a:bodyPr/>
        <a:lstStyle/>
        <a:p>
          <a:pPr algn="ctr"/>
          <a:r>
            <a:rPr lang="en-US" sz="2400" dirty="0" smtClean="0">
              <a:solidFill>
                <a:srgbClr val="003300"/>
              </a:solidFill>
              <a:latin typeface="Comic Sans MS" pitchFamily="66" charset="0"/>
            </a:rPr>
            <a:t>Rain</a:t>
          </a:r>
          <a:endParaRPr lang="en-US" sz="2400" dirty="0">
            <a:solidFill>
              <a:srgbClr val="003300"/>
            </a:solidFill>
            <a:latin typeface="Comic Sans MS" pitchFamily="66" charset="0"/>
          </a:endParaRPr>
        </a:p>
      </dgm:t>
    </dgm:pt>
    <dgm:pt modelId="{6668892E-80DD-4048-AB13-1FB7FB34D6D7}" type="parTrans" cxnId="{37CC451A-3DE0-4492-8EE0-89A6A55358B0}">
      <dgm:prSet/>
      <dgm:spPr/>
      <dgm:t>
        <a:bodyPr/>
        <a:lstStyle/>
        <a:p>
          <a:pPr algn="ctr"/>
          <a:endParaRPr lang="en-US"/>
        </a:p>
      </dgm:t>
    </dgm:pt>
    <dgm:pt modelId="{B9E358FC-F8CF-44C4-A976-F22686FDE625}" type="sibTrans" cxnId="{37CC451A-3DE0-4492-8EE0-89A6A55358B0}">
      <dgm:prSet/>
      <dgm:spPr/>
      <dgm:t>
        <a:bodyPr/>
        <a:lstStyle/>
        <a:p>
          <a:pPr algn="ctr"/>
          <a:endParaRPr lang="en-US"/>
        </a:p>
      </dgm:t>
    </dgm:pt>
    <dgm:pt modelId="{AFB40A34-2AB4-415C-9C62-D53B4944C97F}">
      <dgm:prSet custT="1"/>
      <dgm:spPr>
        <a:solidFill>
          <a:srgbClr val="000066"/>
        </a:solidFill>
      </dgm:spPr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Ocean</a:t>
          </a:r>
          <a:endParaRPr lang="en-US" sz="2400" dirty="0">
            <a:latin typeface="Comic Sans MS" pitchFamily="66" charset="0"/>
          </a:endParaRPr>
        </a:p>
      </dgm:t>
    </dgm:pt>
    <dgm:pt modelId="{FA51A864-6F51-48E9-987A-310E9F2618FB}" type="parTrans" cxnId="{227907C6-DDD6-4CB5-8A19-C19C3A3C6B26}">
      <dgm:prSet/>
      <dgm:spPr/>
      <dgm:t>
        <a:bodyPr/>
        <a:lstStyle/>
        <a:p>
          <a:pPr algn="ctr"/>
          <a:endParaRPr lang="en-US"/>
        </a:p>
      </dgm:t>
    </dgm:pt>
    <dgm:pt modelId="{12547DFC-E9A1-4395-9E3A-8AE3D439DC28}" type="sibTrans" cxnId="{227907C6-DDD6-4CB5-8A19-C19C3A3C6B26}">
      <dgm:prSet/>
      <dgm:spPr/>
      <dgm:t>
        <a:bodyPr/>
        <a:lstStyle/>
        <a:p>
          <a:pPr algn="ctr"/>
          <a:endParaRPr lang="en-US"/>
        </a:p>
      </dgm:t>
    </dgm:pt>
    <dgm:pt modelId="{1F5E29C3-BD29-4F7A-91D4-7B4DE93AFE1A}">
      <dgm:prSet custT="1"/>
      <dgm:spPr>
        <a:solidFill>
          <a:srgbClr val="339966"/>
        </a:solidFill>
      </dgm:spPr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Pond</a:t>
          </a:r>
          <a:endParaRPr lang="en-US" sz="2400" dirty="0">
            <a:latin typeface="Comic Sans MS" pitchFamily="66" charset="0"/>
          </a:endParaRPr>
        </a:p>
      </dgm:t>
    </dgm:pt>
    <dgm:pt modelId="{D0B4A7C3-42FC-41A4-A876-78A1B31B2A82}" type="parTrans" cxnId="{4D897E85-AD34-4055-8969-95C892ED89DA}">
      <dgm:prSet/>
      <dgm:spPr/>
      <dgm:t>
        <a:bodyPr/>
        <a:lstStyle/>
        <a:p>
          <a:pPr algn="ctr"/>
          <a:endParaRPr lang="en-US"/>
        </a:p>
      </dgm:t>
    </dgm:pt>
    <dgm:pt modelId="{FEA699C5-C851-4923-91A5-78902921E33F}" type="sibTrans" cxnId="{4D897E85-AD34-4055-8969-95C892ED89DA}">
      <dgm:prSet/>
      <dgm:spPr/>
      <dgm:t>
        <a:bodyPr/>
        <a:lstStyle/>
        <a:p>
          <a:pPr algn="ctr"/>
          <a:endParaRPr lang="en-US"/>
        </a:p>
      </dgm:t>
    </dgm:pt>
    <dgm:pt modelId="{8F1BF94C-DF25-4E28-AB65-228826721992}">
      <dgm:prSet custT="1"/>
      <dgm:spPr/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Salt Marsh</a:t>
          </a:r>
          <a:endParaRPr lang="en-US" sz="2400" dirty="0">
            <a:latin typeface="Comic Sans MS" pitchFamily="66" charset="0"/>
          </a:endParaRPr>
        </a:p>
      </dgm:t>
    </dgm:pt>
    <dgm:pt modelId="{01790157-234E-4229-8B82-1D6773243A4A}" type="parTrans" cxnId="{97191EFD-C072-4C7A-B758-4FA27C5BEB7D}">
      <dgm:prSet/>
      <dgm:spPr/>
      <dgm:t>
        <a:bodyPr/>
        <a:lstStyle/>
        <a:p>
          <a:pPr algn="ctr"/>
          <a:endParaRPr lang="en-US"/>
        </a:p>
      </dgm:t>
    </dgm:pt>
    <dgm:pt modelId="{5D84158A-F0B3-477D-B6C5-3412F41A4D79}" type="sibTrans" cxnId="{97191EFD-C072-4C7A-B758-4FA27C5BEB7D}">
      <dgm:prSet/>
      <dgm:spPr/>
      <dgm:t>
        <a:bodyPr/>
        <a:lstStyle/>
        <a:p>
          <a:pPr algn="ctr"/>
          <a:endParaRPr lang="en-US"/>
        </a:p>
      </dgm:t>
    </dgm:pt>
    <dgm:pt modelId="{BBAC7BB6-93F4-44CC-B708-36345A7DE206}">
      <dgm:prSet custT="1"/>
      <dgm:spPr>
        <a:solidFill>
          <a:srgbClr val="008080"/>
        </a:solidFill>
      </dgm:spPr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Estuaries</a:t>
          </a:r>
          <a:endParaRPr lang="en-US" sz="2400" dirty="0">
            <a:latin typeface="Comic Sans MS" pitchFamily="66" charset="0"/>
          </a:endParaRPr>
        </a:p>
      </dgm:t>
    </dgm:pt>
    <dgm:pt modelId="{7E94E0C3-458C-4BB7-884A-AC183B49E897}" type="parTrans" cxnId="{E01211B9-E7ED-4CD5-A36D-C1A96F8638E2}">
      <dgm:prSet/>
      <dgm:spPr/>
      <dgm:t>
        <a:bodyPr/>
        <a:lstStyle/>
        <a:p>
          <a:pPr algn="ctr"/>
          <a:endParaRPr lang="en-US"/>
        </a:p>
      </dgm:t>
    </dgm:pt>
    <dgm:pt modelId="{09857976-389B-46DF-88BB-863C469B6369}" type="sibTrans" cxnId="{E01211B9-E7ED-4CD5-A36D-C1A96F8638E2}">
      <dgm:prSet/>
      <dgm:spPr/>
      <dgm:t>
        <a:bodyPr/>
        <a:lstStyle/>
        <a:p>
          <a:pPr algn="ctr"/>
          <a:endParaRPr lang="en-US"/>
        </a:p>
      </dgm:t>
    </dgm:pt>
    <dgm:pt modelId="{47AA4351-2499-467A-A16D-D56A97147CF9}">
      <dgm:prSet custT="1"/>
      <dgm:spPr>
        <a:solidFill>
          <a:srgbClr val="006666"/>
        </a:solidFill>
      </dgm:spPr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Lakes</a:t>
          </a:r>
          <a:endParaRPr lang="en-US" sz="2400" dirty="0">
            <a:latin typeface="Comic Sans MS" pitchFamily="66" charset="0"/>
          </a:endParaRPr>
        </a:p>
      </dgm:t>
    </dgm:pt>
    <dgm:pt modelId="{19C339F2-378E-4182-A440-D89F95213A01}" type="parTrans" cxnId="{06C076D0-3EF6-4246-883A-0F96D24576EC}">
      <dgm:prSet/>
      <dgm:spPr/>
      <dgm:t>
        <a:bodyPr/>
        <a:lstStyle/>
        <a:p>
          <a:pPr algn="ctr"/>
          <a:endParaRPr lang="en-US"/>
        </a:p>
      </dgm:t>
    </dgm:pt>
    <dgm:pt modelId="{371B1469-AC5F-4E52-9CF8-64354A75E760}" type="sibTrans" cxnId="{06C076D0-3EF6-4246-883A-0F96D24576EC}">
      <dgm:prSet/>
      <dgm:spPr/>
      <dgm:t>
        <a:bodyPr/>
        <a:lstStyle/>
        <a:p>
          <a:pPr algn="ctr"/>
          <a:endParaRPr lang="en-US"/>
        </a:p>
      </dgm:t>
    </dgm:pt>
    <dgm:pt modelId="{712E43D5-8761-4FC3-A27D-20921AFE7808}">
      <dgm:prSet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en-US" sz="2400" dirty="0" smtClean="0">
              <a:latin typeface="Comic Sans MS" pitchFamily="66" charset="0"/>
            </a:rPr>
            <a:t>Rivers</a:t>
          </a:r>
          <a:endParaRPr lang="en-US" sz="2400" dirty="0">
            <a:latin typeface="Comic Sans MS" pitchFamily="66" charset="0"/>
          </a:endParaRPr>
        </a:p>
      </dgm:t>
    </dgm:pt>
    <dgm:pt modelId="{1B20C5C5-9694-4E39-950A-B6D0E6953F63}" type="parTrans" cxnId="{B42BCF90-79EA-4845-8C78-D7B10CD92C7A}">
      <dgm:prSet/>
      <dgm:spPr/>
      <dgm:t>
        <a:bodyPr/>
        <a:lstStyle/>
        <a:p>
          <a:pPr algn="ctr"/>
          <a:endParaRPr lang="en-US"/>
        </a:p>
      </dgm:t>
    </dgm:pt>
    <dgm:pt modelId="{74B1B091-45E2-4764-8CC3-7213BBFF3CD2}" type="sibTrans" cxnId="{B42BCF90-79EA-4845-8C78-D7B10CD92C7A}">
      <dgm:prSet/>
      <dgm:spPr/>
      <dgm:t>
        <a:bodyPr/>
        <a:lstStyle/>
        <a:p>
          <a:pPr algn="ctr"/>
          <a:endParaRPr lang="en-US"/>
        </a:p>
      </dgm:t>
    </dgm:pt>
    <dgm:pt modelId="{34EB4107-6C33-4FFD-8AE7-54BEA4316468}">
      <dgm:prSet custT="1"/>
      <dgm:spPr>
        <a:solidFill>
          <a:srgbClr val="CCFF33"/>
        </a:solidFill>
      </dgm:spPr>
      <dgm:t>
        <a:bodyPr/>
        <a:lstStyle/>
        <a:p>
          <a:pPr algn="ctr"/>
          <a:r>
            <a:rPr lang="en-US" sz="2400" dirty="0" smtClean="0">
              <a:solidFill>
                <a:srgbClr val="003300"/>
              </a:solidFill>
              <a:latin typeface="Comic Sans MS" pitchFamily="66" charset="0"/>
            </a:rPr>
            <a:t>Savannah</a:t>
          </a:r>
          <a:endParaRPr lang="en-US" sz="2400" dirty="0">
            <a:solidFill>
              <a:srgbClr val="003300"/>
            </a:solidFill>
            <a:latin typeface="Comic Sans MS" pitchFamily="66" charset="0"/>
          </a:endParaRPr>
        </a:p>
      </dgm:t>
    </dgm:pt>
    <dgm:pt modelId="{41E94549-F0A9-4A3A-9099-BF90AFFE182A}" type="parTrans" cxnId="{D5AD1E73-8692-4D1D-8F58-904BAE86DBC0}">
      <dgm:prSet/>
      <dgm:spPr/>
      <dgm:t>
        <a:bodyPr/>
        <a:lstStyle/>
        <a:p>
          <a:pPr algn="ctr"/>
          <a:endParaRPr lang="en-US"/>
        </a:p>
      </dgm:t>
    </dgm:pt>
    <dgm:pt modelId="{81ABE806-9797-4062-B657-4314C523DA1D}" type="sibTrans" cxnId="{D5AD1E73-8692-4D1D-8F58-904BAE86DBC0}">
      <dgm:prSet/>
      <dgm:spPr/>
      <dgm:t>
        <a:bodyPr/>
        <a:lstStyle/>
        <a:p>
          <a:pPr algn="ctr"/>
          <a:endParaRPr lang="en-US"/>
        </a:p>
      </dgm:t>
    </dgm:pt>
    <dgm:pt modelId="{D767EFC3-8228-437E-9266-066500308F4E}">
      <dgm:prSet custT="1"/>
      <dgm:spPr>
        <a:solidFill>
          <a:srgbClr val="FFFF00"/>
        </a:solidFill>
      </dgm:spPr>
      <dgm:t>
        <a:bodyPr/>
        <a:lstStyle/>
        <a:p>
          <a:pPr algn="ctr"/>
          <a:r>
            <a:rPr lang="en-US" sz="2400" dirty="0" smtClean="0">
              <a:solidFill>
                <a:srgbClr val="003300"/>
              </a:solidFill>
              <a:latin typeface="Comic Sans MS" pitchFamily="66" charset="0"/>
            </a:rPr>
            <a:t>Prairie</a:t>
          </a:r>
          <a:endParaRPr lang="en-US" sz="2400" dirty="0">
            <a:solidFill>
              <a:srgbClr val="003300"/>
            </a:solidFill>
            <a:latin typeface="Comic Sans MS" pitchFamily="66" charset="0"/>
          </a:endParaRPr>
        </a:p>
      </dgm:t>
    </dgm:pt>
    <dgm:pt modelId="{75737D45-1D2D-47A1-B1FC-4AA99DAE2869}" type="parTrans" cxnId="{83ADF822-D052-41C1-A205-893AA800FCD9}">
      <dgm:prSet/>
      <dgm:spPr/>
      <dgm:t>
        <a:bodyPr/>
        <a:lstStyle/>
        <a:p>
          <a:pPr algn="ctr"/>
          <a:endParaRPr lang="en-US"/>
        </a:p>
      </dgm:t>
    </dgm:pt>
    <dgm:pt modelId="{7A59BD76-0ACD-458B-B2FA-A00B7C936E53}" type="sibTrans" cxnId="{83ADF822-D052-41C1-A205-893AA800FCD9}">
      <dgm:prSet/>
      <dgm:spPr/>
      <dgm:t>
        <a:bodyPr/>
        <a:lstStyle/>
        <a:p>
          <a:pPr algn="ctr"/>
          <a:endParaRPr lang="en-US"/>
        </a:p>
      </dgm:t>
    </dgm:pt>
    <dgm:pt modelId="{B315201E-8807-45C8-A423-52B1107253CA}" type="pres">
      <dgm:prSet presAssocID="{12770D6B-F81F-487C-8482-5238961CEB3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C56106-2B5A-4FAA-BFA1-8B9B54871B1C}" type="pres">
      <dgm:prSet presAssocID="{74DF79AB-2361-46B0-8AAD-73A8B44B3397}" presName="root1" presStyleCnt="0"/>
      <dgm:spPr/>
    </dgm:pt>
    <dgm:pt modelId="{FC2AF831-5FFA-42C9-AA1E-EE2B5556A567}" type="pres">
      <dgm:prSet presAssocID="{74DF79AB-2361-46B0-8AAD-73A8B44B3397}" presName="LevelOneTextNode" presStyleLbl="node0" presStyleIdx="0" presStyleCnt="1" custScaleX="412477" custScaleY="289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EA23D11-24F9-4817-86B6-10B93366F460}" type="pres">
      <dgm:prSet presAssocID="{74DF79AB-2361-46B0-8AAD-73A8B44B3397}" presName="level2hierChild" presStyleCnt="0"/>
      <dgm:spPr/>
    </dgm:pt>
    <dgm:pt modelId="{C90C292D-5806-4E2B-972C-C98886AE1E7F}" type="pres">
      <dgm:prSet presAssocID="{754910AF-DF76-4142-8D75-C6C4A457D4E1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F46918A6-D9DC-4C6E-AAC1-2C0C785B3913}" type="pres">
      <dgm:prSet presAssocID="{754910AF-DF76-4142-8D75-C6C4A457D4E1}" presName="connTx" presStyleLbl="parChTrans1D2" presStyleIdx="0" presStyleCnt="2"/>
      <dgm:spPr/>
      <dgm:t>
        <a:bodyPr/>
        <a:lstStyle/>
        <a:p>
          <a:endParaRPr lang="en-US"/>
        </a:p>
      </dgm:t>
    </dgm:pt>
    <dgm:pt modelId="{9AD60021-8042-4174-BD9F-BEA9DC4EEF25}" type="pres">
      <dgm:prSet presAssocID="{26AF0FC6-8FF7-4D4E-A7D4-5FC2B1F954E9}" presName="root2" presStyleCnt="0"/>
      <dgm:spPr/>
    </dgm:pt>
    <dgm:pt modelId="{0004F689-53DF-4F2E-9DC2-9DBF57EBCAD8}" type="pres">
      <dgm:prSet presAssocID="{26AF0FC6-8FF7-4D4E-A7D4-5FC2B1F954E9}" presName="LevelTwoTextNode" presStyleLbl="node2" presStyleIdx="0" presStyleCnt="2" custScaleX="467839" custScaleY="289062" custLinFactX="-16899" custLinFactY="-53230" custLinFactNeighborX="-100000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3A8D9C9-FBAE-4DC7-9E47-92EC47204253}" type="pres">
      <dgm:prSet presAssocID="{26AF0FC6-8FF7-4D4E-A7D4-5FC2B1F954E9}" presName="level3hierChild" presStyleCnt="0"/>
      <dgm:spPr/>
    </dgm:pt>
    <dgm:pt modelId="{592F9077-8F9F-48FD-A89D-8E874BA40AFC}" type="pres">
      <dgm:prSet presAssocID="{98553F2F-30EE-43CD-9141-E8B8ED2A6A1B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93BABA2F-179C-4C18-B475-B0D67CF1740A}" type="pres">
      <dgm:prSet presAssocID="{98553F2F-30EE-43CD-9141-E8B8ED2A6A1B}" presName="connTx" presStyleLbl="parChTrans1D3" presStyleIdx="0" presStyleCnt="4"/>
      <dgm:spPr/>
      <dgm:t>
        <a:bodyPr/>
        <a:lstStyle/>
        <a:p>
          <a:endParaRPr lang="en-US"/>
        </a:p>
      </dgm:t>
    </dgm:pt>
    <dgm:pt modelId="{E847B341-213B-4CDF-804C-B9552C21F73A}" type="pres">
      <dgm:prSet presAssocID="{C48D8943-A397-4B08-8C1E-CFD309DA651B}" presName="root2" presStyleCnt="0"/>
      <dgm:spPr/>
    </dgm:pt>
    <dgm:pt modelId="{C65A84EC-BC04-4029-B752-EF9D7649967E}" type="pres">
      <dgm:prSet presAssocID="{C48D8943-A397-4B08-8C1E-CFD309DA651B}" presName="LevelTwoTextNode" presStyleLbl="node3" presStyleIdx="0" presStyleCnt="4" custScaleX="402601" custScaleY="289062" custLinFactX="-51395" custLinFactY="-193853" custLinFactNeighborX="-10000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619CA7-8800-4CB9-9521-E23D5FE86CE4}" type="pres">
      <dgm:prSet presAssocID="{C48D8943-A397-4B08-8C1E-CFD309DA651B}" presName="level3hierChild" presStyleCnt="0"/>
      <dgm:spPr/>
    </dgm:pt>
    <dgm:pt modelId="{C5931656-7299-4C11-8BD6-BFFF8DC5CA7E}" type="pres">
      <dgm:prSet presAssocID="{FA51A864-6F51-48E9-987A-310E9F2618FB}" presName="conn2-1" presStyleLbl="parChTrans1D4" presStyleIdx="0" presStyleCnt="10"/>
      <dgm:spPr/>
      <dgm:t>
        <a:bodyPr/>
        <a:lstStyle/>
        <a:p>
          <a:endParaRPr lang="en-US"/>
        </a:p>
      </dgm:t>
    </dgm:pt>
    <dgm:pt modelId="{07FA04C6-CF22-49DF-98B9-562E98D23426}" type="pres">
      <dgm:prSet presAssocID="{FA51A864-6F51-48E9-987A-310E9F2618FB}" presName="connTx" presStyleLbl="parChTrans1D4" presStyleIdx="0" presStyleCnt="10"/>
      <dgm:spPr/>
      <dgm:t>
        <a:bodyPr/>
        <a:lstStyle/>
        <a:p>
          <a:endParaRPr lang="en-US"/>
        </a:p>
      </dgm:t>
    </dgm:pt>
    <dgm:pt modelId="{817544A1-0127-4687-A194-7D36AA9A42D6}" type="pres">
      <dgm:prSet presAssocID="{AFB40A34-2AB4-415C-9C62-D53B4944C97F}" presName="root2" presStyleCnt="0"/>
      <dgm:spPr/>
    </dgm:pt>
    <dgm:pt modelId="{63C5467A-8E9F-4DC2-A0B3-F19FD21B24EA}" type="pres">
      <dgm:prSet presAssocID="{AFB40A34-2AB4-415C-9C62-D53B4944C97F}" presName="LevelTwoTextNode" presStyleLbl="node4" presStyleIdx="0" presStyleCnt="10" custScaleX="516088" custScaleY="178255" custLinFactY="-200000" custLinFactNeighborX="-15548" custLinFactNeighborY="-2042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3A71AA-F93A-4B74-B2EE-9E14921D9F34}" type="pres">
      <dgm:prSet presAssocID="{AFB40A34-2AB4-415C-9C62-D53B4944C97F}" presName="level3hierChild" presStyleCnt="0"/>
      <dgm:spPr/>
    </dgm:pt>
    <dgm:pt modelId="{E517828A-B984-4740-AA79-4FAF573C7E5D}" type="pres">
      <dgm:prSet presAssocID="{01790157-234E-4229-8B82-1D6773243A4A}" presName="conn2-1" presStyleLbl="parChTrans1D4" presStyleIdx="1" presStyleCnt="10"/>
      <dgm:spPr/>
      <dgm:t>
        <a:bodyPr/>
        <a:lstStyle/>
        <a:p>
          <a:endParaRPr lang="en-US"/>
        </a:p>
      </dgm:t>
    </dgm:pt>
    <dgm:pt modelId="{8271C9F9-3E09-4B0B-93DE-AE88E39C580A}" type="pres">
      <dgm:prSet presAssocID="{01790157-234E-4229-8B82-1D6773243A4A}" presName="connTx" presStyleLbl="parChTrans1D4" presStyleIdx="1" presStyleCnt="10"/>
      <dgm:spPr/>
      <dgm:t>
        <a:bodyPr/>
        <a:lstStyle/>
        <a:p>
          <a:endParaRPr lang="en-US"/>
        </a:p>
      </dgm:t>
    </dgm:pt>
    <dgm:pt modelId="{4A5DAB7F-5355-4F7E-AF96-95EA340C7F08}" type="pres">
      <dgm:prSet presAssocID="{8F1BF94C-DF25-4E28-AB65-228826721992}" presName="root2" presStyleCnt="0"/>
      <dgm:spPr/>
    </dgm:pt>
    <dgm:pt modelId="{E206678C-D5D3-49C0-B69D-51C78360DB3E}" type="pres">
      <dgm:prSet presAssocID="{8F1BF94C-DF25-4E28-AB65-228826721992}" presName="LevelTwoTextNode" presStyleLbl="node4" presStyleIdx="1" presStyleCnt="10" custScaleX="516088" custScaleY="187717" custLinFactY="-165113" custLinFactNeighborX="-4666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A7554C-BBD2-4589-89F0-8E1439F014C2}" type="pres">
      <dgm:prSet presAssocID="{8F1BF94C-DF25-4E28-AB65-228826721992}" presName="level3hierChild" presStyleCnt="0"/>
      <dgm:spPr/>
    </dgm:pt>
    <dgm:pt modelId="{2241DC3E-5E12-4893-979F-1FAD31C7CC46}" type="pres">
      <dgm:prSet presAssocID="{7E94E0C3-458C-4BB7-884A-AC183B49E897}" presName="conn2-1" presStyleLbl="parChTrans1D4" presStyleIdx="2" presStyleCnt="10"/>
      <dgm:spPr/>
      <dgm:t>
        <a:bodyPr/>
        <a:lstStyle/>
        <a:p>
          <a:endParaRPr lang="en-US"/>
        </a:p>
      </dgm:t>
    </dgm:pt>
    <dgm:pt modelId="{7B82131E-2389-4BC3-BB59-8CF392130870}" type="pres">
      <dgm:prSet presAssocID="{7E94E0C3-458C-4BB7-884A-AC183B49E897}" presName="connTx" presStyleLbl="parChTrans1D4" presStyleIdx="2" presStyleCnt="10"/>
      <dgm:spPr/>
      <dgm:t>
        <a:bodyPr/>
        <a:lstStyle/>
        <a:p>
          <a:endParaRPr lang="en-US"/>
        </a:p>
      </dgm:t>
    </dgm:pt>
    <dgm:pt modelId="{827279C7-A2F2-468E-90C6-EDCE63BBC96E}" type="pres">
      <dgm:prSet presAssocID="{BBAC7BB6-93F4-44CC-B708-36345A7DE206}" presName="root2" presStyleCnt="0"/>
      <dgm:spPr/>
    </dgm:pt>
    <dgm:pt modelId="{FD3AFE0F-59C3-467E-8E97-F3C7B62E285B}" type="pres">
      <dgm:prSet presAssocID="{BBAC7BB6-93F4-44CC-B708-36345A7DE206}" presName="LevelTwoTextNode" presStyleLbl="node4" presStyleIdx="2" presStyleCnt="10" custScaleX="516088" custScaleY="204312" custLinFactY="-102297" custLinFactNeighborX="4414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780548-43C4-487E-89E9-347716D8B498}" type="pres">
      <dgm:prSet presAssocID="{BBAC7BB6-93F4-44CC-B708-36345A7DE206}" presName="level3hierChild" presStyleCnt="0"/>
      <dgm:spPr/>
    </dgm:pt>
    <dgm:pt modelId="{D7D972CF-5B4F-40F4-A2BB-536C623000E1}" type="pres">
      <dgm:prSet presAssocID="{599495AB-07C6-4142-B52C-28A45322B336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73EEC9B5-1E21-4EC6-B4E8-5E192C495631}" type="pres">
      <dgm:prSet presAssocID="{599495AB-07C6-4142-B52C-28A45322B336}" presName="connTx" presStyleLbl="parChTrans1D3" presStyleIdx="1" presStyleCnt="4"/>
      <dgm:spPr/>
      <dgm:t>
        <a:bodyPr/>
        <a:lstStyle/>
        <a:p>
          <a:endParaRPr lang="en-US"/>
        </a:p>
      </dgm:t>
    </dgm:pt>
    <dgm:pt modelId="{E162B947-53FC-4ADA-9261-7FA18A976B4C}" type="pres">
      <dgm:prSet presAssocID="{7DA3F06A-0336-4C94-BEAE-A24682C4DE70}" presName="root2" presStyleCnt="0"/>
      <dgm:spPr/>
    </dgm:pt>
    <dgm:pt modelId="{48C5A9FA-B916-4510-9E47-9A32B3C7736D}" type="pres">
      <dgm:prSet presAssocID="{7DA3F06A-0336-4C94-BEAE-A24682C4DE70}" presName="LevelTwoTextNode" presStyleLbl="node3" presStyleIdx="1" presStyleCnt="4" custScaleX="402601" custScaleY="289062" custLinFactX="-34554" custLinFactNeighborX="-100000" custLinFactNeighborY="-8011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AA47CE-3D42-4194-97CC-B0F097447676}" type="pres">
      <dgm:prSet presAssocID="{7DA3F06A-0336-4C94-BEAE-A24682C4DE70}" presName="level3hierChild" presStyleCnt="0"/>
      <dgm:spPr/>
    </dgm:pt>
    <dgm:pt modelId="{F85066AF-90FA-4D9D-8C52-5BF9D6EFD06C}" type="pres">
      <dgm:prSet presAssocID="{D0B4A7C3-42FC-41A4-A876-78A1B31B2A82}" presName="conn2-1" presStyleLbl="parChTrans1D4" presStyleIdx="3" presStyleCnt="10"/>
      <dgm:spPr/>
      <dgm:t>
        <a:bodyPr/>
        <a:lstStyle/>
        <a:p>
          <a:endParaRPr lang="en-US"/>
        </a:p>
      </dgm:t>
    </dgm:pt>
    <dgm:pt modelId="{FE406EC2-C1C6-4CA4-9555-A19A85ABE501}" type="pres">
      <dgm:prSet presAssocID="{D0B4A7C3-42FC-41A4-A876-78A1B31B2A82}" presName="connTx" presStyleLbl="parChTrans1D4" presStyleIdx="3" presStyleCnt="10"/>
      <dgm:spPr/>
      <dgm:t>
        <a:bodyPr/>
        <a:lstStyle/>
        <a:p>
          <a:endParaRPr lang="en-US"/>
        </a:p>
      </dgm:t>
    </dgm:pt>
    <dgm:pt modelId="{454D2ADF-C98E-4E46-8510-D955800C949D}" type="pres">
      <dgm:prSet presAssocID="{1F5E29C3-BD29-4F7A-91D4-7B4DE93AFE1A}" presName="root2" presStyleCnt="0"/>
      <dgm:spPr/>
    </dgm:pt>
    <dgm:pt modelId="{93B8387C-0C69-42EE-BA10-B3B4142D4F7A}" type="pres">
      <dgm:prSet presAssocID="{1F5E29C3-BD29-4F7A-91D4-7B4DE93AFE1A}" presName="LevelTwoTextNode" presStyleLbl="node4" presStyleIdx="3" presStyleCnt="10" custScaleX="516088" custScaleY="146955" custLinFactY="-23309" custLinFactNeighborX="6031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1E172A8-6114-43B8-BD89-C19AD3B3F9DB}" type="pres">
      <dgm:prSet presAssocID="{1F5E29C3-BD29-4F7A-91D4-7B4DE93AFE1A}" presName="level3hierChild" presStyleCnt="0"/>
      <dgm:spPr/>
    </dgm:pt>
    <dgm:pt modelId="{8B7231E3-CE4B-4A31-A81F-95E8BC5A1C14}" type="pres">
      <dgm:prSet presAssocID="{19C339F2-378E-4182-A440-D89F95213A01}" presName="conn2-1" presStyleLbl="parChTrans1D4" presStyleIdx="4" presStyleCnt="10"/>
      <dgm:spPr/>
      <dgm:t>
        <a:bodyPr/>
        <a:lstStyle/>
        <a:p>
          <a:endParaRPr lang="en-US"/>
        </a:p>
      </dgm:t>
    </dgm:pt>
    <dgm:pt modelId="{F7730A81-87A6-45D2-BF98-582707BE8413}" type="pres">
      <dgm:prSet presAssocID="{19C339F2-378E-4182-A440-D89F95213A01}" presName="connTx" presStyleLbl="parChTrans1D4" presStyleIdx="4" presStyleCnt="10"/>
      <dgm:spPr/>
      <dgm:t>
        <a:bodyPr/>
        <a:lstStyle/>
        <a:p>
          <a:endParaRPr lang="en-US"/>
        </a:p>
      </dgm:t>
    </dgm:pt>
    <dgm:pt modelId="{B61E82E5-F2E7-48BA-A853-136B1A03643E}" type="pres">
      <dgm:prSet presAssocID="{47AA4351-2499-467A-A16D-D56A97147CF9}" presName="root2" presStyleCnt="0"/>
      <dgm:spPr/>
    </dgm:pt>
    <dgm:pt modelId="{994F2453-2ED0-414F-BEC7-13FA1BB0C1A4}" type="pres">
      <dgm:prSet presAssocID="{47AA4351-2499-467A-A16D-D56A97147CF9}" presName="LevelTwoTextNode" presStyleLbl="node4" presStyleIdx="4" presStyleCnt="10" custScaleX="516088" custScaleY="186295" custLinFactNeighborX="21010" custLinFactNeighborY="-8611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F993A8-6FE1-4BFF-BADC-97744E51E9A4}" type="pres">
      <dgm:prSet presAssocID="{47AA4351-2499-467A-A16D-D56A97147CF9}" presName="level3hierChild" presStyleCnt="0"/>
      <dgm:spPr/>
    </dgm:pt>
    <dgm:pt modelId="{50BFDF1F-0D9F-472F-9EE6-4B8B130B7E4D}" type="pres">
      <dgm:prSet presAssocID="{1B20C5C5-9694-4E39-950A-B6D0E6953F63}" presName="conn2-1" presStyleLbl="parChTrans1D4" presStyleIdx="5" presStyleCnt="10"/>
      <dgm:spPr/>
      <dgm:t>
        <a:bodyPr/>
        <a:lstStyle/>
        <a:p>
          <a:endParaRPr lang="en-US"/>
        </a:p>
      </dgm:t>
    </dgm:pt>
    <dgm:pt modelId="{1E214E1A-E4FE-4DBE-8796-1D36CF8886FD}" type="pres">
      <dgm:prSet presAssocID="{1B20C5C5-9694-4E39-950A-B6D0E6953F63}" presName="connTx" presStyleLbl="parChTrans1D4" presStyleIdx="5" presStyleCnt="10"/>
      <dgm:spPr/>
      <dgm:t>
        <a:bodyPr/>
        <a:lstStyle/>
        <a:p>
          <a:endParaRPr lang="en-US"/>
        </a:p>
      </dgm:t>
    </dgm:pt>
    <dgm:pt modelId="{9543121A-789A-4D9C-B63B-E953872DDF45}" type="pres">
      <dgm:prSet presAssocID="{712E43D5-8761-4FC3-A27D-20921AFE7808}" presName="root2" presStyleCnt="0"/>
      <dgm:spPr/>
    </dgm:pt>
    <dgm:pt modelId="{D53F134F-09F2-4981-B703-9BDBC9BCA79B}" type="pres">
      <dgm:prSet presAssocID="{712E43D5-8761-4FC3-A27D-20921AFE7808}" presName="LevelTwoTextNode" presStyleLbl="node4" presStyleIdx="5" presStyleCnt="10" custScaleX="516088" custScaleY="171332" custLinFactNeighborX="21010" custLinFactNeighborY="-604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BDEB29-6B93-4515-8FC1-B247377B27AF}" type="pres">
      <dgm:prSet presAssocID="{712E43D5-8761-4FC3-A27D-20921AFE7808}" presName="level3hierChild" presStyleCnt="0"/>
      <dgm:spPr/>
    </dgm:pt>
    <dgm:pt modelId="{C7E68F2D-EDC3-4A53-BB83-16BFD4D1B88C}" type="pres">
      <dgm:prSet presAssocID="{CA165B40-EB4F-4478-AF30-D11995604F05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325657FF-9E8A-42D1-A060-A817109566A4}" type="pres">
      <dgm:prSet presAssocID="{CA165B40-EB4F-4478-AF30-D11995604F05}" presName="connTx" presStyleLbl="parChTrans1D2" presStyleIdx="1" presStyleCnt="2"/>
      <dgm:spPr/>
      <dgm:t>
        <a:bodyPr/>
        <a:lstStyle/>
        <a:p>
          <a:endParaRPr lang="en-US"/>
        </a:p>
      </dgm:t>
    </dgm:pt>
    <dgm:pt modelId="{31FF6711-61F2-4E83-A95F-100CEAA251DC}" type="pres">
      <dgm:prSet presAssocID="{AFCADBA2-A1F4-48F8-8393-12C8F1CDC232}" presName="root2" presStyleCnt="0"/>
      <dgm:spPr/>
    </dgm:pt>
    <dgm:pt modelId="{4D81C48F-3E03-45D6-AEBE-FF211A6B2F7B}" type="pres">
      <dgm:prSet presAssocID="{AFCADBA2-A1F4-48F8-8393-12C8F1CDC232}" presName="LevelTwoTextNode" presStyleLbl="node2" presStyleIdx="1" presStyleCnt="2" custScaleX="520341" custScaleY="289062" custLinFactNeighborX="-98270" custLinFactNeighborY="337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6DB47B-EB97-4C03-957C-E8254C70E4B2}" type="pres">
      <dgm:prSet presAssocID="{AFCADBA2-A1F4-48F8-8393-12C8F1CDC232}" presName="level3hierChild" presStyleCnt="0"/>
      <dgm:spPr/>
    </dgm:pt>
    <dgm:pt modelId="{7512A95A-085E-467F-B251-6A6DB3CB9DC6}" type="pres">
      <dgm:prSet presAssocID="{3D2FD05F-490F-4F11-9C46-C070A782F557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D02DCC7D-01B9-434E-82D2-7C11F3268A2D}" type="pres">
      <dgm:prSet presAssocID="{3D2FD05F-490F-4F11-9C46-C070A782F557}" presName="connTx" presStyleLbl="parChTrans1D3" presStyleIdx="2" presStyleCnt="4"/>
      <dgm:spPr/>
      <dgm:t>
        <a:bodyPr/>
        <a:lstStyle/>
        <a:p>
          <a:endParaRPr lang="en-US"/>
        </a:p>
      </dgm:t>
    </dgm:pt>
    <dgm:pt modelId="{F4183404-CF0E-4152-8E5B-E5153E987912}" type="pres">
      <dgm:prSet presAssocID="{F5E7C6CC-CA81-4ABE-AF32-ECF8BBA76EAB}" presName="root2" presStyleCnt="0"/>
      <dgm:spPr/>
    </dgm:pt>
    <dgm:pt modelId="{6AADC7E7-7A9C-4EE2-A7D7-B6BF8455ACF2}" type="pres">
      <dgm:prSet presAssocID="{F5E7C6CC-CA81-4ABE-AF32-ECF8BBA76EAB}" presName="LevelTwoTextNode" presStyleLbl="node3" presStyleIdx="2" presStyleCnt="4" custScaleX="402601" custScaleY="289062" custLinFactY="30156" custLinFactNeighborX="-84930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BF5343-CC8D-4F9B-8912-85B1141F3E0F}" type="pres">
      <dgm:prSet presAssocID="{F5E7C6CC-CA81-4ABE-AF32-ECF8BBA76EAB}" presName="level3hierChild" presStyleCnt="0"/>
      <dgm:spPr/>
    </dgm:pt>
    <dgm:pt modelId="{F5ECD7B0-5DD5-4895-A1C7-65C3F341FE6C}" type="pres">
      <dgm:prSet presAssocID="{7CCC107C-05DD-410E-B6E1-E51695A77EF8}" presName="conn2-1" presStyleLbl="parChTrans1D4" presStyleIdx="6" presStyleCnt="10"/>
      <dgm:spPr/>
      <dgm:t>
        <a:bodyPr/>
        <a:lstStyle/>
        <a:p>
          <a:endParaRPr lang="en-US"/>
        </a:p>
      </dgm:t>
    </dgm:pt>
    <dgm:pt modelId="{57E41F5B-EDD6-4922-929C-C030CB1C94C2}" type="pres">
      <dgm:prSet presAssocID="{7CCC107C-05DD-410E-B6E1-E51695A77EF8}" presName="connTx" presStyleLbl="parChTrans1D4" presStyleIdx="6" presStyleCnt="10"/>
      <dgm:spPr/>
      <dgm:t>
        <a:bodyPr/>
        <a:lstStyle/>
        <a:p>
          <a:endParaRPr lang="en-US"/>
        </a:p>
      </dgm:t>
    </dgm:pt>
    <dgm:pt modelId="{F4F4E59C-0D09-4A3E-BBB2-A7EFA9B525FB}" type="pres">
      <dgm:prSet presAssocID="{E12D4605-36C8-4CE0-B843-3D2CAEAFFED6}" presName="root2" presStyleCnt="0"/>
      <dgm:spPr/>
    </dgm:pt>
    <dgm:pt modelId="{3FF7AF73-8AE0-4FDB-A037-3118A17A5BA1}" type="pres">
      <dgm:prSet presAssocID="{E12D4605-36C8-4CE0-B843-3D2CAEAFFED6}" presName="LevelTwoTextNode" presStyleLbl="node4" presStyleIdx="6" presStyleCnt="10" custScaleX="516088" custScaleY="186295" custLinFactY="36566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A4EEA1-5353-4B83-9E33-6283820900F0}" type="pres">
      <dgm:prSet presAssocID="{E12D4605-36C8-4CE0-B843-3D2CAEAFFED6}" presName="level3hierChild" presStyleCnt="0"/>
      <dgm:spPr/>
    </dgm:pt>
    <dgm:pt modelId="{DA79E337-59E1-4035-A87E-B05647E17A47}" type="pres">
      <dgm:prSet presAssocID="{6668892E-80DD-4048-AB13-1FB7FB34D6D7}" presName="conn2-1" presStyleLbl="parChTrans1D4" presStyleIdx="7" presStyleCnt="10"/>
      <dgm:spPr/>
      <dgm:t>
        <a:bodyPr/>
        <a:lstStyle/>
        <a:p>
          <a:endParaRPr lang="en-US"/>
        </a:p>
      </dgm:t>
    </dgm:pt>
    <dgm:pt modelId="{64B968FA-7D31-4EE7-8951-F393873512BD}" type="pres">
      <dgm:prSet presAssocID="{6668892E-80DD-4048-AB13-1FB7FB34D6D7}" presName="connTx" presStyleLbl="parChTrans1D4" presStyleIdx="7" presStyleCnt="10"/>
      <dgm:spPr/>
      <dgm:t>
        <a:bodyPr/>
        <a:lstStyle/>
        <a:p>
          <a:endParaRPr lang="en-US"/>
        </a:p>
      </dgm:t>
    </dgm:pt>
    <dgm:pt modelId="{7FD8AF32-478D-480C-9750-A91A73259FCF}" type="pres">
      <dgm:prSet presAssocID="{FFD91DBC-3006-4207-961C-1D8EF906558C}" presName="root2" presStyleCnt="0"/>
      <dgm:spPr/>
    </dgm:pt>
    <dgm:pt modelId="{1C637493-DE9E-4E62-B82F-B673668C49C2}" type="pres">
      <dgm:prSet presAssocID="{FFD91DBC-3006-4207-961C-1D8EF906558C}" presName="LevelTwoTextNode" presStyleLbl="node4" presStyleIdx="7" presStyleCnt="10" custScaleX="516088" custScaleY="160585" custLinFactY="93323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3C60E3-D53A-42CB-9F65-9E12B72C641C}" type="pres">
      <dgm:prSet presAssocID="{FFD91DBC-3006-4207-961C-1D8EF906558C}" presName="level3hierChild" presStyleCnt="0"/>
      <dgm:spPr/>
    </dgm:pt>
    <dgm:pt modelId="{EB210D23-D944-4799-8F34-DCFDF9FED5F0}" type="pres">
      <dgm:prSet presAssocID="{9197EC39-2906-4201-99B1-F07FB6294E73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5D2A4EDE-6630-4EDE-A254-64E4A310AFAF}" type="pres">
      <dgm:prSet presAssocID="{9197EC39-2906-4201-99B1-F07FB6294E73}" presName="connTx" presStyleLbl="parChTrans1D3" presStyleIdx="3" presStyleCnt="4"/>
      <dgm:spPr/>
      <dgm:t>
        <a:bodyPr/>
        <a:lstStyle/>
        <a:p>
          <a:endParaRPr lang="en-US"/>
        </a:p>
      </dgm:t>
    </dgm:pt>
    <dgm:pt modelId="{5E5CF9DA-CC8C-4402-8500-DBAAE591309C}" type="pres">
      <dgm:prSet presAssocID="{F5E17D39-5D06-4315-B8F0-68FF3E2A1F54}" presName="root2" presStyleCnt="0"/>
      <dgm:spPr/>
    </dgm:pt>
    <dgm:pt modelId="{AFA7C89D-FAA9-422A-A089-B70843FE5228}" type="pres">
      <dgm:prSet presAssocID="{F5E17D39-5D06-4315-B8F0-68FF3E2A1F54}" presName="LevelTwoTextNode" presStyleLbl="node3" presStyleIdx="3" presStyleCnt="4" custScaleX="402601" custScaleY="289062" custLinFactY="112689" custLinFactNeighborX="-68554" custLinFactNeighborY="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ED76C5-07EF-476C-8990-A774CD49205A}" type="pres">
      <dgm:prSet presAssocID="{F5E17D39-5D06-4315-B8F0-68FF3E2A1F54}" presName="level3hierChild" presStyleCnt="0"/>
      <dgm:spPr/>
    </dgm:pt>
    <dgm:pt modelId="{901B004F-FC78-4951-9692-508E6DA27F34}" type="pres">
      <dgm:prSet presAssocID="{41E94549-F0A9-4A3A-9099-BF90AFFE182A}" presName="conn2-1" presStyleLbl="parChTrans1D4" presStyleIdx="8" presStyleCnt="10"/>
      <dgm:spPr/>
      <dgm:t>
        <a:bodyPr/>
        <a:lstStyle/>
        <a:p>
          <a:endParaRPr lang="en-US"/>
        </a:p>
      </dgm:t>
    </dgm:pt>
    <dgm:pt modelId="{5E96BBC8-F4A0-42C7-8CD9-FDB32084C9B8}" type="pres">
      <dgm:prSet presAssocID="{41E94549-F0A9-4A3A-9099-BF90AFFE182A}" presName="connTx" presStyleLbl="parChTrans1D4" presStyleIdx="8" presStyleCnt="10"/>
      <dgm:spPr/>
      <dgm:t>
        <a:bodyPr/>
        <a:lstStyle/>
        <a:p>
          <a:endParaRPr lang="en-US"/>
        </a:p>
      </dgm:t>
    </dgm:pt>
    <dgm:pt modelId="{B30F0999-4F1F-43F8-9CAA-231F43555DD7}" type="pres">
      <dgm:prSet presAssocID="{34EB4107-6C33-4FFD-8AE7-54BEA4316468}" presName="root2" presStyleCnt="0"/>
      <dgm:spPr/>
    </dgm:pt>
    <dgm:pt modelId="{9A4B2ADB-C738-41CC-BE21-374AC9EDF62A}" type="pres">
      <dgm:prSet presAssocID="{34EB4107-6C33-4FFD-8AE7-54BEA4316468}" presName="LevelTwoTextNode" presStyleLbl="node4" presStyleIdx="8" presStyleCnt="10" custScaleX="516088" custScaleY="180950" custLinFactY="195673" custLinFactNeighborY="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7B353C8-1178-4B9E-87BC-AD16815F42FB}" type="pres">
      <dgm:prSet presAssocID="{34EB4107-6C33-4FFD-8AE7-54BEA4316468}" presName="level3hierChild" presStyleCnt="0"/>
      <dgm:spPr/>
    </dgm:pt>
    <dgm:pt modelId="{83926BC2-F9B4-4DE8-B983-C1F95B73F667}" type="pres">
      <dgm:prSet presAssocID="{75737D45-1D2D-47A1-B1FC-4AA99DAE2869}" presName="conn2-1" presStyleLbl="parChTrans1D4" presStyleIdx="9" presStyleCnt="10"/>
      <dgm:spPr/>
      <dgm:t>
        <a:bodyPr/>
        <a:lstStyle/>
        <a:p>
          <a:endParaRPr lang="en-US"/>
        </a:p>
      </dgm:t>
    </dgm:pt>
    <dgm:pt modelId="{33842FFC-8CA4-45C1-99D6-B5408202455A}" type="pres">
      <dgm:prSet presAssocID="{75737D45-1D2D-47A1-B1FC-4AA99DAE2869}" presName="connTx" presStyleLbl="parChTrans1D4" presStyleIdx="9" presStyleCnt="10"/>
      <dgm:spPr/>
      <dgm:t>
        <a:bodyPr/>
        <a:lstStyle/>
        <a:p>
          <a:endParaRPr lang="en-US"/>
        </a:p>
      </dgm:t>
    </dgm:pt>
    <dgm:pt modelId="{D557C857-5B59-49DB-AA5F-F6D5BB6B6A4C}" type="pres">
      <dgm:prSet presAssocID="{D767EFC3-8228-437E-9266-066500308F4E}" presName="root2" presStyleCnt="0"/>
      <dgm:spPr/>
    </dgm:pt>
    <dgm:pt modelId="{9780B527-12CD-4332-B80D-8825DE8A1019}" type="pres">
      <dgm:prSet presAssocID="{D767EFC3-8228-437E-9266-066500308F4E}" presName="LevelTwoTextNode" presStyleLbl="node4" presStyleIdx="9" presStyleCnt="10" custScaleX="516088" custScaleY="175622" custLinFactY="200000" custLinFactNeighborX="1634" custLinFactNeighborY="27058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FC9508-CE12-4160-A105-FC121A7A5A86}" type="pres">
      <dgm:prSet presAssocID="{D767EFC3-8228-437E-9266-066500308F4E}" presName="level3hierChild" presStyleCnt="0"/>
      <dgm:spPr/>
    </dgm:pt>
  </dgm:ptLst>
  <dgm:cxnLst>
    <dgm:cxn modelId="{37561FA5-10EC-46ED-89B5-7E33BCDC1443}" srcId="{AFCADBA2-A1F4-48F8-8393-12C8F1CDC232}" destId="{F5E7C6CC-CA81-4ABE-AF32-ECF8BBA76EAB}" srcOrd="0" destOrd="0" parTransId="{3D2FD05F-490F-4F11-9C46-C070A782F557}" sibTransId="{6BAA236C-FBA5-4165-B523-1C0AEC163533}"/>
    <dgm:cxn modelId="{DD38EB61-0C99-4575-943B-6D229BC8B8FC}" type="presOf" srcId="{9197EC39-2906-4201-99B1-F07FB6294E73}" destId="{5D2A4EDE-6630-4EDE-A254-64E4A310AFAF}" srcOrd="1" destOrd="0" presId="urn:microsoft.com/office/officeart/2005/8/layout/hierarchy2"/>
    <dgm:cxn modelId="{D8274DA4-D42B-49B8-8154-9667701AE8CA}" type="presOf" srcId="{7CCC107C-05DD-410E-B6E1-E51695A77EF8}" destId="{57E41F5B-EDD6-4922-929C-C030CB1C94C2}" srcOrd="1" destOrd="0" presId="urn:microsoft.com/office/officeart/2005/8/layout/hierarchy2"/>
    <dgm:cxn modelId="{66AD4EA8-EC39-4EBE-A9D9-3F6BA5372320}" type="presOf" srcId="{01790157-234E-4229-8B82-1D6773243A4A}" destId="{E517828A-B984-4740-AA79-4FAF573C7E5D}" srcOrd="0" destOrd="0" presId="urn:microsoft.com/office/officeart/2005/8/layout/hierarchy2"/>
    <dgm:cxn modelId="{C477B360-C546-454F-9A14-25CBF8CB7AFF}" srcId="{26AF0FC6-8FF7-4D4E-A7D4-5FC2B1F954E9}" destId="{7DA3F06A-0336-4C94-BEAE-A24682C4DE70}" srcOrd="1" destOrd="0" parTransId="{599495AB-07C6-4142-B52C-28A45322B336}" sibTransId="{18ADDD92-350B-4EC5-BB21-F2A7A2137C23}"/>
    <dgm:cxn modelId="{E01211B9-E7ED-4CD5-A36D-C1A96F8638E2}" srcId="{C48D8943-A397-4B08-8C1E-CFD309DA651B}" destId="{BBAC7BB6-93F4-44CC-B708-36345A7DE206}" srcOrd="2" destOrd="0" parTransId="{7E94E0C3-458C-4BB7-884A-AC183B49E897}" sibTransId="{09857976-389B-46DF-88BB-863C469B6369}"/>
    <dgm:cxn modelId="{3584B120-BBC5-4079-BC68-A3A5CF568BC3}" type="presOf" srcId="{19C339F2-378E-4182-A440-D89F95213A01}" destId="{F7730A81-87A6-45D2-BF98-582707BE8413}" srcOrd="1" destOrd="0" presId="urn:microsoft.com/office/officeart/2005/8/layout/hierarchy2"/>
    <dgm:cxn modelId="{06C076D0-3EF6-4246-883A-0F96D24576EC}" srcId="{7DA3F06A-0336-4C94-BEAE-A24682C4DE70}" destId="{47AA4351-2499-467A-A16D-D56A97147CF9}" srcOrd="1" destOrd="0" parTransId="{19C339F2-378E-4182-A440-D89F95213A01}" sibTransId="{371B1469-AC5F-4E52-9CF8-64354A75E760}"/>
    <dgm:cxn modelId="{06040D2C-0379-4176-820E-15E28C60199E}" type="presOf" srcId="{7CCC107C-05DD-410E-B6E1-E51695A77EF8}" destId="{F5ECD7B0-5DD5-4895-A1C7-65C3F341FE6C}" srcOrd="0" destOrd="0" presId="urn:microsoft.com/office/officeart/2005/8/layout/hierarchy2"/>
    <dgm:cxn modelId="{BF02F587-10A1-41C7-8A43-250D075C51C2}" srcId="{26AF0FC6-8FF7-4D4E-A7D4-5FC2B1F954E9}" destId="{C48D8943-A397-4B08-8C1E-CFD309DA651B}" srcOrd="0" destOrd="0" parTransId="{98553F2F-30EE-43CD-9141-E8B8ED2A6A1B}" sibTransId="{0EBA4260-46E3-4386-9781-8460251CF3A5}"/>
    <dgm:cxn modelId="{4309D6E8-CF95-4B45-99E8-9BDB80F8F418}" type="presOf" srcId="{1F5E29C3-BD29-4F7A-91D4-7B4DE93AFE1A}" destId="{93B8387C-0C69-42EE-BA10-B3B4142D4F7A}" srcOrd="0" destOrd="0" presId="urn:microsoft.com/office/officeart/2005/8/layout/hierarchy2"/>
    <dgm:cxn modelId="{24E82AEE-1801-4928-8A17-C5030689EDD1}" type="presOf" srcId="{47AA4351-2499-467A-A16D-D56A97147CF9}" destId="{994F2453-2ED0-414F-BEC7-13FA1BB0C1A4}" srcOrd="0" destOrd="0" presId="urn:microsoft.com/office/officeart/2005/8/layout/hierarchy2"/>
    <dgm:cxn modelId="{96FA425D-1AE6-47F1-9A29-1D92A8418A80}" type="presOf" srcId="{6668892E-80DD-4048-AB13-1FB7FB34D6D7}" destId="{DA79E337-59E1-4035-A87E-B05647E17A47}" srcOrd="0" destOrd="0" presId="urn:microsoft.com/office/officeart/2005/8/layout/hierarchy2"/>
    <dgm:cxn modelId="{F9E17739-7D15-45E9-A7A8-108DEA994604}" type="presOf" srcId="{AFB40A34-2AB4-415C-9C62-D53B4944C97F}" destId="{63C5467A-8E9F-4DC2-A0B3-F19FD21B24EA}" srcOrd="0" destOrd="0" presId="urn:microsoft.com/office/officeart/2005/8/layout/hierarchy2"/>
    <dgm:cxn modelId="{EC89E4AA-5556-4F9F-9C8A-5F159E6167AA}" type="presOf" srcId="{3D2FD05F-490F-4F11-9C46-C070A782F557}" destId="{D02DCC7D-01B9-434E-82D2-7C11F3268A2D}" srcOrd="1" destOrd="0" presId="urn:microsoft.com/office/officeart/2005/8/layout/hierarchy2"/>
    <dgm:cxn modelId="{82B507CC-0BEA-47E8-A3BF-88B3F4CE6FF6}" type="presOf" srcId="{CA165B40-EB4F-4478-AF30-D11995604F05}" destId="{325657FF-9E8A-42D1-A060-A817109566A4}" srcOrd="1" destOrd="0" presId="urn:microsoft.com/office/officeart/2005/8/layout/hierarchy2"/>
    <dgm:cxn modelId="{4D376C43-40DA-4926-9A4F-55631173011D}" type="presOf" srcId="{AFCADBA2-A1F4-48F8-8393-12C8F1CDC232}" destId="{4D81C48F-3E03-45D6-AEBE-FF211A6B2F7B}" srcOrd="0" destOrd="0" presId="urn:microsoft.com/office/officeart/2005/8/layout/hierarchy2"/>
    <dgm:cxn modelId="{51EF9AB5-2F1D-4A90-B66B-53AB969EA886}" type="presOf" srcId="{712E43D5-8761-4FC3-A27D-20921AFE7808}" destId="{D53F134F-09F2-4981-B703-9BDBC9BCA79B}" srcOrd="0" destOrd="0" presId="urn:microsoft.com/office/officeart/2005/8/layout/hierarchy2"/>
    <dgm:cxn modelId="{9CAB947F-5695-44E7-8BE1-D7A6931C6CC2}" type="presOf" srcId="{7DA3F06A-0336-4C94-BEAE-A24682C4DE70}" destId="{48C5A9FA-B916-4510-9E47-9A32B3C7736D}" srcOrd="0" destOrd="0" presId="urn:microsoft.com/office/officeart/2005/8/layout/hierarchy2"/>
    <dgm:cxn modelId="{B50D00F7-FE7C-4EAD-A2B6-0157B6D9DC45}" type="presOf" srcId="{D767EFC3-8228-437E-9266-066500308F4E}" destId="{9780B527-12CD-4332-B80D-8825DE8A1019}" srcOrd="0" destOrd="0" presId="urn:microsoft.com/office/officeart/2005/8/layout/hierarchy2"/>
    <dgm:cxn modelId="{37CC451A-3DE0-4492-8EE0-89A6A55358B0}" srcId="{F5E7C6CC-CA81-4ABE-AF32-ECF8BBA76EAB}" destId="{FFD91DBC-3006-4207-961C-1D8EF906558C}" srcOrd="1" destOrd="0" parTransId="{6668892E-80DD-4048-AB13-1FB7FB34D6D7}" sibTransId="{B9E358FC-F8CF-44C4-A976-F22686FDE625}"/>
    <dgm:cxn modelId="{67BAE8CD-DD1F-44FD-9326-185D0C51ABE0}" type="presOf" srcId="{1B20C5C5-9694-4E39-950A-B6D0E6953F63}" destId="{50BFDF1F-0D9F-472F-9EE6-4B8B130B7E4D}" srcOrd="0" destOrd="0" presId="urn:microsoft.com/office/officeart/2005/8/layout/hierarchy2"/>
    <dgm:cxn modelId="{D5AD1E73-8692-4D1D-8F58-904BAE86DBC0}" srcId="{F5E17D39-5D06-4315-B8F0-68FF3E2A1F54}" destId="{34EB4107-6C33-4FFD-8AE7-54BEA4316468}" srcOrd="0" destOrd="0" parTransId="{41E94549-F0A9-4A3A-9099-BF90AFFE182A}" sibTransId="{81ABE806-9797-4062-B657-4314C523DA1D}"/>
    <dgm:cxn modelId="{97191EFD-C072-4C7A-B758-4FA27C5BEB7D}" srcId="{C48D8943-A397-4B08-8C1E-CFD309DA651B}" destId="{8F1BF94C-DF25-4E28-AB65-228826721992}" srcOrd="1" destOrd="0" parTransId="{01790157-234E-4229-8B82-1D6773243A4A}" sibTransId="{5D84158A-F0B3-477D-B6C5-3412F41A4D79}"/>
    <dgm:cxn modelId="{B330E132-4511-44D1-81DB-2A3198B0C06A}" type="presOf" srcId="{FA51A864-6F51-48E9-987A-310E9F2618FB}" destId="{07FA04C6-CF22-49DF-98B9-562E98D23426}" srcOrd="1" destOrd="0" presId="urn:microsoft.com/office/officeart/2005/8/layout/hierarchy2"/>
    <dgm:cxn modelId="{59E27FC9-3532-41E7-8F3F-E928F83779DA}" type="presOf" srcId="{6668892E-80DD-4048-AB13-1FB7FB34D6D7}" destId="{64B968FA-7D31-4EE7-8951-F393873512BD}" srcOrd="1" destOrd="0" presId="urn:microsoft.com/office/officeart/2005/8/layout/hierarchy2"/>
    <dgm:cxn modelId="{15837E9D-CCC6-4DD6-AE03-885C7E57A235}" type="presOf" srcId="{599495AB-07C6-4142-B52C-28A45322B336}" destId="{D7D972CF-5B4F-40F4-A2BB-536C623000E1}" srcOrd="0" destOrd="0" presId="urn:microsoft.com/office/officeart/2005/8/layout/hierarchy2"/>
    <dgm:cxn modelId="{06F295EA-57A4-4879-8635-6118EAE32D24}" type="presOf" srcId="{8F1BF94C-DF25-4E28-AB65-228826721992}" destId="{E206678C-D5D3-49C0-B69D-51C78360DB3E}" srcOrd="0" destOrd="0" presId="urn:microsoft.com/office/officeart/2005/8/layout/hierarchy2"/>
    <dgm:cxn modelId="{49081953-9588-4C6B-9E4E-C6AB36778A98}" srcId="{74DF79AB-2361-46B0-8AAD-73A8B44B3397}" destId="{AFCADBA2-A1F4-48F8-8393-12C8F1CDC232}" srcOrd="1" destOrd="0" parTransId="{CA165B40-EB4F-4478-AF30-D11995604F05}" sibTransId="{F2F4B9E5-A11B-41AF-9556-2DA7C2E40152}"/>
    <dgm:cxn modelId="{74E9A25F-825B-4E34-8E8F-D900819002D2}" type="presOf" srcId="{75737D45-1D2D-47A1-B1FC-4AA99DAE2869}" destId="{33842FFC-8CA4-45C1-99D6-B5408202455A}" srcOrd="1" destOrd="0" presId="urn:microsoft.com/office/officeart/2005/8/layout/hierarchy2"/>
    <dgm:cxn modelId="{405BA5FD-C3E1-498E-B0B8-429708B07934}" type="presOf" srcId="{3D2FD05F-490F-4F11-9C46-C070A782F557}" destId="{7512A95A-085E-467F-B251-6A6DB3CB9DC6}" srcOrd="0" destOrd="0" presId="urn:microsoft.com/office/officeart/2005/8/layout/hierarchy2"/>
    <dgm:cxn modelId="{FC560130-89A2-4163-8381-C503BAFFA19D}" type="presOf" srcId="{E12D4605-36C8-4CE0-B843-3D2CAEAFFED6}" destId="{3FF7AF73-8AE0-4FDB-A037-3118A17A5BA1}" srcOrd="0" destOrd="0" presId="urn:microsoft.com/office/officeart/2005/8/layout/hierarchy2"/>
    <dgm:cxn modelId="{AF621C35-55C1-4CF8-935F-C841863BD59C}" type="presOf" srcId="{12770D6B-F81F-487C-8482-5238961CEB37}" destId="{B315201E-8807-45C8-A423-52B1107253CA}" srcOrd="0" destOrd="0" presId="urn:microsoft.com/office/officeart/2005/8/layout/hierarchy2"/>
    <dgm:cxn modelId="{B4D09413-E57F-43D7-BCF6-727B855582BA}" type="presOf" srcId="{C48D8943-A397-4B08-8C1E-CFD309DA651B}" destId="{C65A84EC-BC04-4029-B752-EF9D7649967E}" srcOrd="0" destOrd="0" presId="urn:microsoft.com/office/officeart/2005/8/layout/hierarchy2"/>
    <dgm:cxn modelId="{B42BCF90-79EA-4845-8C78-D7B10CD92C7A}" srcId="{7DA3F06A-0336-4C94-BEAE-A24682C4DE70}" destId="{712E43D5-8761-4FC3-A27D-20921AFE7808}" srcOrd="2" destOrd="0" parTransId="{1B20C5C5-9694-4E39-950A-B6D0E6953F63}" sibTransId="{74B1B091-45E2-4764-8CC3-7213BBFF3CD2}"/>
    <dgm:cxn modelId="{83ADF822-D052-41C1-A205-893AA800FCD9}" srcId="{F5E17D39-5D06-4315-B8F0-68FF3E2A1F54}" destId="{D767EFC3-8228-437E-9266-066500308F4E}" srcOrd="1" destOrd="0" parTransId="{75737D45-1D2D-47A1-B1FC-4AA99DAE2869}" sibTransId="{7A59BD76-0ACD-458B-B2FA-A00B7C936E53}"/>
    <dgm:cxn modelId="{4D897E85-AD34-4055-8969-95C892ED89DA}" srcId="{7DA3F06A-0336-4C94-BEAE-A24682C4DE70}" destId="{1F5E29C3-BD29-4F7A-91D4-7B4DE93AFE1A}" srcOrd="0" destOrd="0" parTransId="{D0B4A7C3-42FC-41A4-A876-78A1B31B2A82}" sibTransId="{FEA699C5-C851-4923-91A5-78902921E33F}"/>
    <dgm:cxn modelId="{EEAF3607-CD82-421B-A6AB-D3E967CC049E}" type="presOf" srcId="{FA51A864-6F51-48E9-987A-310E9F2618FB}" destId="{C5931656-7299-4C11-8BD6-BFFF8DC5CA7E}" srcOrd="0" destOrd="0" presId="urn:microsoft.com/office/officeart/2005/8/layout/hierarchy2"/>
    <dgm:cxn modelId="{C94D1373-CED8-4506-9B3A-B935F2961C51}" type="presOf" srcId="{D0B4A7C3-42FC-41A4-A876-78A1B31B2A82}" destId="{F85066AF-90FA-4D9D-8C52-5BF9D6EFD06C}" srcOrd="0" destOrd="0" presId="urn:microsoft.com/office/officeart/2005/8/layout/hierarchy2"/>
    <dgm:cxn modelId="{2FD2CFE1-7F04-48AE-A371-C58F00EFEE40}" srcId="{F5E7C6CC-CA81-4ABE-AF32-ECF8BBA76EAB}" destId="{E12D4605-36C8-4CE0-B843-3D2CAEAFFED6}" srcOrd="0" destOrd="0" parTransId="{7CCC107C-05DD-410E-B6E1-E51695A77EF8}" sibTransId="{C8DD119F-7234-4596-A9E4-6273434A97B3}"/>
    <dgm:cxn modelId="{124B439B-43EF-450A-A178-FBA02570E64A}" type="presOf" srcId="{1B20C5C5-9694-4E39-950A-B6D0E6953F63}" destId="{1E214E1A-E4FE-4DBE-8796-1D36CF8886FD}" srcOrd="1" destOrd="0" presId="urn:microsoft.com/office/officeart/2005/8/layout/hierarchy2"/>
    <dgm:cxn modelId="{EBD9EC12-F1BE-47C6-A38C-7EA4CF307630}" type="presOf" srcId="{7E94E0C3-458C-4BB7-884A-AC183B49E897}" destId="{2241DC3E-5E12-4893-979F-1FAD31C7CC46}" srcOrd="0" destOrd="0" presId="urn:microsoft.com/office/officeart/2005/8/layout/hierarchy2"/>
    <dgm:cxn modelId="{034D26BB-2E26-40EE-AF94-8AADFD9C9D5A}" type="presOf" srcId="{98553F2F-30EE-43CD-9141-E8B8ED2A6A1B}" destId="{592F9077-8F9F-48FD-A89D-8E874BA40AFC}" srcOrd="0" destOrd="0" presId="urn:microsoft.com/office/officeart/2005/8/layout/hierarchy2"/>
    <dgm:cxn modelId="{14432A01-77B0-4417-A0EA-5B5027FA56B7}" type="presOf" srcId="{26AF0FC6-8FF7-4D4E-A7D4-5FC2B1F954E9}" destId="{0004F689-53DF-4F2E-9DC2-9DBF57EBCAD8}" srcOrd="0" destOrd="0" presId="urn:microsoft.com/office/officeart/2005/8/layout/hierarchy2"/>
    <dgm:cxn modelId="{227907C6-DDD6-4CB5-8A19-C19C3A3C6B26}" srcId="{C48D8943-A397-4B08-8C1E-CFD309DA651B}" destId="{AFB40A34-2AB4-415C-9C62-D53B4944C97F}" srcOrd="0" destOrd="0" parTransId="{FA51A864-6F51-48E9-987A-310E9F2618FB}" sibTransId="{12547DFC-E9A1-4395-9E3A-8AE3D439DC28}"/>
    <dgm:cxn modelId="{E3D893A4-D800-42F2-B5FC-D7F2092A0E7F}" type="presOf" srcId="{9197EC39-2906-4201-99B1-F07FB6294E73}" destId="{EB210D23-D944-4799-8F34-DCFDF9FED5F0}" srcOrd="0" destOrd="0" presId="urn:microsoft.com/office/officeart/2005/8/layout/hierarchy2"/>
    <dgm:cxn modelId="{D1E2D285-4EEB-44A7-BA48-713CE03BDE6F}" type="presOf" srcId="{754910AF-DF76-4142-8D75-C6C4A457D4E1}" destId="{F46918A6-D9DC-4C6E-AAC1-2C0C785B3913}" srcOrd="1" destOrd="0" presId="urn:microsoft.com/office/officeart/2005/8/layout/hierarchy2"/>
    <dgm:cxn modelId="{7BA662DA-81CC-485D-8C57-9ECD9CD34F66}" type="presOf" srcId="{01790157-234E-4229-8B82-1D6773243A4A}" destId="{8271C9F9-3E09-4B0B-93DE-AE88E39C580A}" srcOrd="1" destOrd="0" presId="urn:microsoft.com/office/officeart/2005/8/layout/hierarchy2"/>
    <dgm:cxn modelId="{5034FE31-DE14-42AF-92E2-A74C38843655}" type="presOf" srcId="{98553F2F-30EE-43CD-9141-E8B8ED2A6A1B}" destId="{93BABA2F-179C-4C18-B475-B0D67CF1740A}" srcOrd="1" destOrd="0" presId="urn:microsoft.com/office/officeart/2005/8/layout/hierarchy2"/>
    <dgm:cxn modelId="{F05AE43F-AFC2-4F22-9671-B887D1D0F1B2}" srcId="{12770D6B-F81F-487C-8482-5238961CEB37}" destId="{74DF79AB-2361-46B0-8AAD-73A8B44B3397}" srcOrd="0" destOrd="0" parTransId="{EAD7840F-83E3-49AE-BF25-AF9D7FCB3EED}" sibTransId="{4C439B67-366F-4BAA-848A-6263656A2FC8}"/>
    <dgm:cxn modelId="{A75BC4B8-A59F-4F7A-8AF4-EA1F23E11FE0}" srcId="{AFCADBA2-A1F4-48F8-8393-12C8F1CDC232}" destId="{F5E17D39-5D06-4315-B8F0-68FF3E2A1F54}" srcOrd="1" destOrd="0" parTransId="{9197EC39-2906-4201-99B1-F07FB6294E73}" sibTransId="{9BD04392-1452-4C17-8C8E-2854200707E2}"/>
    <dgm:cxn modelId="{5252A8FE-00AD-4DF7-992A-C207AD8BDE3B}" type="presOf" srcId="{F5E7C6CC-CA81-4ABE-AF32-ECF8BBA76EAB}" destId="{6AADC7E7-7A9C-4EE2-A7D7-B6BF8455ACF2}" srcOrd="0" destOrd="0" presId="urn:microsoft.com/office/officeart/2005/8/layout/hierarchy2"/>
    <dgm:cxn modelId="{B308EACF-A9AB-41BA-9047-570B66F7BB2C}" type="presOf" srcId="{CA165B40-EB4F-4478-AF30-D11995604F05}" destId="{C7E68F2D-EDC3-4A53-BB83-16BFD4D1B88C}" srcOrd="0" destOrd="0" presId="urn:microsoft.com/office/officeart/2005/8/layout/hierarchy2"/>
    <dgm:cxn modelId="{2D3E17C2-C26B-4357-BFA7-55E8ED79C8AE}" type="presOf" srcId="{754910AF-DF76-4142-8D75-C6C4A457D4E1}" destId="{C90C292D-5806-4E2B-972C-C98886AE1E7F}" srcOrd="0" destOrd="0" presId="urn:microsoft.com/office/officeart/2005/8/layout/hierarchy2"/>
    <dgm:cxn modelId="{598DD361-B7DD-4EEF-AEC4-BBA6DF6662ED}" type="presOf" srcId="{75737D45-1D2D-47A1-B1FC-4AA99DAE2869}" destId="{83926BC2-F9B4-4DE8-B983-C1F95B73F667}" srcOrd="0" destOrd="0" presId="urn:microsoft.com/office/officeart/2005/8/layout/hierarchy2"/>
    <dgm:cxn modelId="{EECA35C5-71F4-4717-9C2F-0608D5AC69A7}" type="presOf" srcId="{34EB4107-6C33-4FFD-8AE7-54BEA4316468}" destId="{9A4B2ADB-C738-41CC-BE21-374AC9EDF62A}" srcOrd="0" destOrd="0" presId="urn:microsoft.com/office/officeart/2005/8/layout/hierarchy2"/>
    <dgm:cxn modelId="{9876F5A8-7921-4E04-81F8-944AAC316D2D}" srcId="{74DF79AB-2361-46B0-8AAD-73A8B44B3397}" destId="{26AF0FC6-8FF7-4D4E-A7D4-5FC2B1F954E9}" srcOrd="0" destOrd="0" parTransId="{754910AF-DF76-4142-8D75-C6C4A457D4E1}" sibTransId="{C8108976-195F-4F76-A715-2B153CF4B1D5}"/>
    <dgm:cxn modelId="{D09A3074-5480-46B4-9D5B-B3FFE4613A4C}" type="presOf" srcId="{41E94549-F0A9-4A3A-9099-BF90AFFE182A}" destId="{5E96BBC8-F4A0-42C7-8CD9-FDB32084C9B8}" srcOrd="1" destOrd="0" presId="urn:microsoft.com/office/officeart/2005/8/layout/hierarchy2"/>
    <dgm:cxn modelId="{C537ACE6-9A45-4666-8E55-102590305DE2}" type="presOf" srcId="{F5E17D39-5D06-4315-B8F0-68FF3E2A1F54}" destId="{AFA7C89D-FAA9-422A-A089-B70843FE5228}" srcOrd="0" destOrd="0" presId="urn:microsoft.com/office/officeart/2005/8/layout/hierarchy2"/>
    <dgm:cxn modelId="{5B5F02B6-5740-4D51-9045-2B97F3C5A25B}" type="presOf" srcId="{599495AB-07C6-4142-B52C-28A45322B336}" destId="{73EEC9B5-1E21-4EC6-B4E8-5E192C495631}" srcOrd="1" destOrd="0" presId="urn:microsoft.com/office/officeart/2005/8/layout/hierarchy2"/>
    <dgm:cxn modelId="{DE7F5B26-FF5E-479F-B151-7D4E9A22B152}" type="presOf" srcId="{74DF79AB-2361-46B0-8AAD-73A8B44B3397}" destId="{FC2AF831-5FFA-42C9-AA1E-EE2B5556A567}" srcOrd="0" destOrd="0" presId="urn:microsoft.com/office/officeart/2005/8/layout/hierarchy2"/>
    <dgm:cxn modelId="{D5C747C8-53B2-4D09-8DC5-64478363B4D3}" type="presOf" srcId="{BBAC7BB6-93F4-44CC-B708-36345A7DE206}" destId="{FD3AFE0F-59C3-467E-8E97-F3C7B62E285B}" srcOrd="0" destOrd="0" presId="urn:microsoft.com/office/officeart/2005/8/layout/hierarchy2"/>
    <dgm:cxn modelId="{78605425-AF76-49C1-AC59-80344AB407B2}" type="presOf" srcId="{D0B4A7C3-42FC-41A4-A876-78A1B31B2A82}" destId="{FE406EC2-C1C6-4CA4-9555-A19A85ABE501}" srcOrd="1" destOrd="0" presId="urn:microsoft.com/office/officeart/2005/8/layout/hierarchy2"/>
    <dgm:cxn modelId="{8F9EC431-AD2D-468D-9539-F3C62EA05E7A}" type="presOf" srcId="{7E94E0C3-458C-4BB7-884A-AC183B49E897}" destId="{7B82131E-2389-4BC3-BB59-8CF392130870}" srcOrd="1" destOrd="0" presId="urn:microsoft.com/office/officeart/2005/8/layout/hierarchy2"/>
    <dgm:cxn modelId="{52309BCB-2C5D-4922-A559-1C4E0B70A39B}" type="presOf" srcId="{19C339F2-378E-4182-A440-D89F95213A01}" destId="{8B7231E3-CE4B-4A31-A81F-95E8BC5A1C14}" srcOrd="0" destOrd="0" presId="urn:microsoft.com/office/officeart/2005/8/layout/hierarchy2"/>
    <dgm:cxn modelId="{2DBCDDEE-8E4B-4050-B8EF-8BB4D44A8592}" type="presOf" srcId="{41E94549-F0A9-4A3A-9099-BF90AFFE182A}" destId="{901B004F-FC78-4951-9692-508E6DA27F34}" srcOrd="0" destOrd="0" presId="urn:microsoft.com/office/officeart/2005/8/layout/hierarchy2"/>
    <dgm:cxn modelId="{5B19E2A0-1345-4DF1-B0CB-C61F7B5A9BD5}" type="presOf" srcId="{FFD91DBC-3006-4207-961C-1D8EF906558C}" destId="{1C637493-DE9E-4E62-B82F-B673668C49C2}" srcOrd="0" destOrd="0" presId="urn:microsoft.com/office/officeart/2005/8/layout/hierarchy2"/>
    <dgm:cxn modelId="{DADC8724-A735-4E04-A0D1-496AC4CC06B0}" type="presParOf" srcId="{B315201E-8807-45C8-A423-52B1107253CA}" destId="{55C56106-2B5A-4FAA-BFA1-8B9B54871B1C}" srcOrd="0" destOrd="0" presId="urn:microsoft.com/office/officeart/2005/8/layout/hierarchy2"/>
    <dgm:cxn modelId="{6D80BD4D-3304-46D6-BFEA-13378673ABCD}" type="presParOf" srcId="{55C56106-2B5A-4FAA-BFA1-8B9B54871B1C}" destId="{FC2AF831-5FFA-42C9-AA1E-EE2B5556A567}" srcOrd="0" destOrd="0" presId="urn:microsoft.com/office/officeart/2005/8/layout/hierarchy2"/>
    <dgm:cxn modelId="{E49ACEB5-E7E3-4F9B-9F61-F3FF19185C22}" type="presParOf" srcId="{55C56106-2B5A-4FAA-BFA1-8B9B54871B1C}" destId="{FEA23D11-24F9-4817-86B6-10B93366F460}" srcOrd="1" destOrd="0" presId="urn:microsoft.com/office/officeart/2005/8/layout/hierarchy2"/>
    <dgm:cxn modelId="{CD0B2FDC-4ED3-4E32-90BB-1CC96973399F}" type="presParOf" srcId="{FEA23D11-24F9-4817-86B6-10B93366F460}" destId="{C90C292D-5806-4E2B-972C-C98886AE1E7F}" srcOrd="0" destOrd="0" presId="urn:microsoft.com/office/officeart/2005/8/layout/hierarchy2"/>
    <dgm:cxn modelId="{CED8A885-4066-4F4B-85F8-5AFD97253BD7}" type="presParOf" srcId="{C90C292D-5806-4E2B-972C-C98886AE1E7F}" destId="{F46918A6-D9DC-4C6E-AAC1-2C0C785B3913}" srcOrd="0" destOrd="0" presId="urn:microsoft.com/office/officeart/2005/8/layout/hierarchy2"/>
    <dgm:cxn modelId="{2FFCC2E3-F4E9-4E40-AFBA-BBAFA86CD96F}" type="presParOf" srcId="{FEA23D11-24F9-4817-86B6-10B93366F460}" destId="{9AD60021-8042-4174-BD9F-BEA9DC4EEF25}" srcOrd="1" destOrd="0" presId="urn:microsoft.com/office/officeart/2005/8/layout/hierarchy2"/>
    <dgm:cxn modelId="{380E4A3B-B1D6-478F-B126-E99B4A4D33C4}" type="presParOf" srcId="{9AD60021-8042-4174-BD9F-BEA9DC4EEF25}" destId="{0004F689-53DF-4F2E-9DC2-9DBF57EBCAD8}" srcOrd="0" destOrd="0" presId="urn:microsoft.com/office/officeart/2005/8/layout/hierarchy2"/>
    <dgm:cxn modelId="{1EE37763-7095-4137-996F-16412E70E798}" type="presParOf" srcId="{9AD60021-8042-4174-BD9F-BEA9DC4EEF25}" destId="{13A8D9C9-FBAE-4DC7-9E47-92EC47204253}" srcOrd="1" destOrd="0" presId="urn:microsoft.com/office/officeart/2005/8/layout/hierarchy2"/>
    <dgm:cxn modelId="{56283B24-EDF9-445E-890C-FB8B5B47F83D}" type="presParOf" srcId="{13A8D9C9-FBAE-4DC7-9E47-92EC47204253}" destId="{592F9077-8F9F-48FD-A89D-8E874BA40AFC}" srcOrd="0" destOrd="0" presId="urn:microsoft.com/office/officeart/2005/8/layout/hierarchy2"/>
    <dgm:cxn modelId="{30747B0E-2DF2-4EF0-B3E7-6B978B9B5D1E}" type="presParOf" srcId="{592F9077-8F9F-48FD-A89D-8E874BA40AFC}" destId="{93BABA2F-179C-4C18-B475-B0D67CF1740A}" srcOrd="0" destOrd="0" presId="urn:microsoft.com/office/officeart/2005/8/layout/hierarchy2"/>
    <dgm:cxn modelId="{E5777882-68B0-4C24-8658-1E4D9E22594D}" type="presParOf" srcId="{13A8D9C9-FBAE-4DC7-9E47-92EC47204253}" destId="{E847B341-213B-4CDF-804C-B9552C21F73A}" srcOrd="1" destOrd="0" presId="urn:microsoft.com/office/officeart/2005/8/layout/hierarchy2"/>
    <dgm:cxn modelId="{6F93DDB4-0F01-4A7E-935F-064A0A0E41B5}" type="presParOf" srcId="{E847B341-213B-4CDF-804C-B9552C21F73A}" destId="{C65A84EC-BC04-4029-B752-EF9D7649967E}" srcOrd="0" destOrd="0" presId="urn:microsoft.com/office/officeart/2005/8/layout/hierarchy2"/>
    <dgm:cxn modelId="{3C0B459F-9E85-428D-B5C5-04F75C361F23}" type="presParOf" srcId="{E847B341-213B-4CDF-804C-B9552C21F73A}" destId="{F7619CA7-8800-4CB9-9521-E23D5FE86CE4}" srcOrd="1" destOrd="0" presId="urn:microsoft.com/office/officeart/2005/8/layout/hierarchy2"/>
    <dgm:cxn modelId="{EC57CD02-1ADF-4023-8362-53640CDD23C2}" type="presParOf" srcId="{F7619CA7-8800-4CB9-9521-E23D5FE86CE4}" destId="{C5931656-7299-4C11-8BD6-BFFF8DC5CA7E}" srcOrd="0" destOrd="0" presId="urn:microsoft.com/office/officeart/2005/8/layout/hierarchy2"/>
    <dgm:cxn modelId="{F71E7DE7-8E2E-4055-B3D4-BB5C5113F578}" type="presParOf" srcId="{C5931656-7299-4C11-8BD6-BFFF8DC5CA7E}" destId="{07FA04C6-CF22-49DF-98B9-562E98D23426}" srcOrd="0" destOrd="0" presId="urn:microsoft.com/office/officeart/2005/8/layout/hierarchy2"/>
    <dgm:cxn modelId="{CED0C6CE-45B5-4760-BCFB-61461D19A5E9}" type="presParOf" srcId="{F7619CA7-8800-4CB9-9521-E23D5FE86CE4}" destId="{817544A1-0127-4687-A194-7D36AA9A42D6}" srcOrd="1" destOrd="0" presId="urn:microsoft.com/office/officeart/2005/8/layout/hierarchy2"/>
    <dgm:cxn modelId="{8DABD69F-BCBD-4C8C-93C6-DB1B3986B792}" type="presParOf" srcId="{817544A1-0127-4687-A194-7D36AA9A42D6}" destId="{63C5467A-8E9F-4DC2-A0B3-F19FD21B24EA}" srcOrd="0" destOrd="0" presId="urn:microsoft.com/office/officeart/2005/8/layout/hierarchy2"/>
    <dgm:cxn modelId="{830337F9-40A8-4482-B3F1-05256EC84803}" type="presParOf" srcId="{817544A1-0127-4687-A194-7D36AA9A42D6}" destId="{CC3A71AA-F93A-4B74-B2EE-9E14921D9F34}" srcOrd="1" destOrd="0" presId="urn:microsoft.com/office/officeart/2005/8/layout/hierarchy2"/>
    <dgm:cxn modelId="{8A00E053-D865-48D5-94F2-9A810F28DAA3}" type="presParOf" srcId="{F7619CA7-8800-4CB9-9521-E23D5FE86CE4}" destId="{E517828A-B984-4740-AA79-4FAF573C7E5D}" srcOrd="2" destOrd="0" presId="urn:microsoft.com/office/officeart/2005/8/layout/hierarchy2"/>
    <dgm:cxn modelId="{8CBF8F66-51A1-4B99-9426-90B4D0875AFE}" type="presParOf" srcId="{E517828A-B984-4740-AA79-4FAF573C7E5D}" destId="{8271C9F9-3E09-4B0B-93DE-AE88E39C580A}" srcOrd="0" destOrd="0" presId="urn:microsoft.com/office/officeart/2005/8/layout/hierarchy2"/>
    <dgm:cxn modelId="{BB00A469-49FD-4272-8571-27C7AD75EFB8}" type="presParOf" srcId="{F7619CA7-8800-4CB9-9521-E23D5FE86CE4}" destId="{4A5DAB7F-5355-4F7E-AF96-95EA340C7F08}" srcOrd="3" destOrd="0" presId="urn:microsoft.com/office/officeart/2005/8/layout/hierarchy2"/>
    <dgm:cxn modelId="{9DF96DD7-7A57-4A6C-8463-87855F0613AF}" type="presParOf" srcId="{4A5DAB7F-5355-4F7E-AF96-95EA340C7F08}" destId="{E206678C-D5D3-49C0-B69D-51C78360DB3E}" srcOrd="0" destOrd="0" presId="urn:microsoft.com/office/officeart/2005/8/layout/hierarchy2"/>
    <dgm:cxn modelId="{ABFF5A8C-DD0F-4ED6-9721-1C9A94058E74}" type="presParOf" srcId="{4A5DAB7F-5355-4F7E-AF96-95EA340C7F08}" destId="{A7A7554C-BBD2-4589-89F0-8E1439F014C2}" srcOrd="1" destOrd="0" presId="urn:microsoft.com/office/officeart/2005/8/layout/hierarchy2"/>
    <dgm:cxn modelId="{8ABC6D81-4305-4545-8F4C-065EE4BAFF8D}" type="presParOf" srcId="{F7619CA7-8800-4CB9-9521-E23D5FE86CE4}" destId="{2241DC3E-5E12-4893-979F-1FAD31C7CC46}" srcOrd="4" destOrd="0" presId="urn:microsoft.com/office/officeart/2005/8/layout/hierarchy2"/>
    <dgm:cxn modelId="{3AE68A13-0542-4653-9D02-1464ED9E6D66}" type="presParOf" srcId="{2241DC3E-5E12-4893-979F-1FAD31C7CC46}" destId="{7B82131E-2389-4BC3-BB59-8CF392130870}" srcOrd="0" destOrd="0" presId="urn:microsoft.com/office/officeart/2005/8/layout/hierarchy2"/>
    <dgm:cxn modelId="{90B2FB00-ED70-4C54-91EF-64C1BB3A1D5B}" type="presParOf" srcId="{F7619CA7-8800-4CB9-9521-E23D5FE86CE4}" destId="{827279C7-A2F2-468E-90C6-EDCE63BBC96E}" srcOrd="5" destOrd="0" presId="urn:microsoft.com/office/officeart/2005/8/layout/hierarchy2"/>
    <dgm:cxn modelId="{BEF741C8-7640-4A49-8367-B6F4919114B7}" type="presParOf" srcId="{827279C7-A2F2-468E-90C6-EDCE63BBC96E}" destId="{FD3AFE0F-59C3-467E-8E97-F3C7B62E285B}" srcOrd="0" destOrd="0" presId="urn:microsoft.com/office/officeart/2005/8/layout/hierarchy2"/>
    <dgm:cxn modelId="{C3008B85-B8A8-4B60-8ADD-8FE8486C4E95}" type="presParOf" srcId="{827279C7-A2F2-468E-90C6-EDCE63BBC96E}" destId="{D1780548-43C4-487E-89E9-347716D8B498}" srcOrd="1" destOrd="0" presId="urn:microsoft.com/office/officeart/2005/8/layout/hierarchy2"/>
    <dgm:cxn modelId="{91FFCE7F-0B57-41D9-B8A6-808A07FE4A3B}" type="presParOf" srcId="{13A8D9C9-FBAE-4DC7-9E47-92EC47204253}" destId="{D7D972CF-5B4F-40F4-A2BB-536C623000E1}" srcOrd="2" destOrd="0" presId="urn:microsoft.com/office/officeart/2005/8/layout/hierarchy2"/>
    <dgm:cxn modelId="{C73DE9B3-28FB-4007-9CB0-763A3523710F}" type="presParOf" srcId="{D7D972CF-5B4F-40F4-A2BB-536C623000E1}" destId="{73EEC9B5-1E21-4EC6-B4E8-5E192C495631}" srcOrd="0" destOrd="0" presId="urn:microsoft.com/office/officeart/2005/8/layout/hierarchy2"/>
    <dgm:cxn modelId="{EC23FF14-A5CB-48D6-9902-1B6C43F36B89}" type="presParOf" srcId="{13A8D9C9-FBAE-4DC7-9E47-92EC47204253}" destId="{E162B947-53FC-4ADA-9261-7FA18A976B4C}" srcOrd="3" destOrd="0" presId="urn:microsoft.com/office/officeart/2005/8/layout/hierarchy2"/>
    <dgm:cxn modelId="{A449B9A9-E77E-4467-98BC-8D641E9DA40C}" type="presParOf" srcId="{E162B947-53FC-4ADA-9261-7FA18A976B4C}" destId="{48C5A9FA-B916-4510-9E47-9A32B3C7736D}" srcOrd="0" destOrd="0" presId="urn:microsoft.com/office/officeart/2005/8/layout/hierarchy2"/>
    <dgm:cxn modelId="{724594BF-A5CF-4AD8-8E6E-FE2EB320E1E4}" type="presParOf" srcId="{E162B947-53FC-4ADA-9261-7FA18A976B4C}" destId="{A3AA47CE-3D42-4194-97CC-B0F097447676}" srcOrd="1" destOrd="0" presId="urn:microsoft.com/office/officeart/2005/8/layout/hierarchy2"/>
    <dgm:cxn modelId="{091ED237-EE9C-43B0-BEAE-532E3B88E67B}" type="presParOf" srcId="{A3AA47CE-3D42-4194-97CC-B0F097447676}" destId="{F85066AF-90FA-4D9D-8C52-5BF9D6EFD06C}" srcOrd="0" destOrd="0" presId="urn:microsoft.com/office/officeart/2005/8/layout/hierarchy2"/>
    <dgm:cxn modelId="{4A873622-9BA4-43DB-822C-549B2487AF4C}" type="presParOf" srcId="{F85066AF-90FA-4D9D-8C52-5BF9D6EFD06C}" destId="{FE406EC2-C1C6-4CA4-9555-A19A85ABE501}" srcOrd="0" destOrd="0" presId="urn:microsoft.com/office/officeart/2005/8/layout/hierarchy2"/>
    <dgm:cxn modelId="{A9C4EA06-7853-480E-8AC8-1F24199F8AD5}" type="presParOf" srcId="{A3AA47CE-3D42-4194-97CC-B0F097447676}" destId="{454D2ADF-C98E-4E46-8510-D955800C949D}" srcOrd="1" destOrd="0" presId="urn:microsoft.com/office/officeart/2005/8/layout/hierarchy2"/>
    <dgm:cxn modelId="{2EBC43B2-3EF9-40CA-BD3A-BB37DE0058BE}" type="presParOf" srcId="{454D2ADF-C98E-4E46-8510-D955800C949D}" destId="{93B8387C-0C69-42EE-BA10-B3B4142D4F7A}" srcOrd="0" destOrd="0" presId="urn:microsoft.com/office/officeart/2005/8/layout/hierarchy2"/>
    <dgm:cxn modelId="{E696F020-E20E-4F95-ADFA-42FB4F02E4A1}" type="presParOf" srcId="{454D2ADF-C98E-4E46-8510-D955800C949D}" destId="{11E172A8-6114-43B8-BD89-C19AD3B3F9DB}" srcOrd="1" destOrd="0" presId="urn:microsoft.com/office/officeart/2005/8/layout/hierarchy2"/>
    <dgm:cxn modelId="{A47D4A84-A73C-4C8B-B55E-0F2BC5D0FB25}" type="presParOf" srcId="{A3AA47CE-3D42-4194-97CC-B0F097447676}" destId="{8B7231E3-CE4B-4A31-A81F-95E8BC5A1C14}" srcOrd="2" destOrd="0" presId="urn:microsoft.com/office/officeart/2005/8/layout/hierarchy2"/>
    <dgm:cxn modelId="{F0C551F5-8EFD-4779-AE03-05DBE979633B}" type="presParOf" srcId="{8B7231E3-CE4B-4A31-A81F-95E8BC5A1C14}" destId="{F7730A81-87A6-45D2-BF98-582707BE8413}" srcOrd="0" destOrd="0" presId="urn:microsoft.com/office/officeart/2005/8/layout/hierarchy2"/>
    <dgm:cxn modelId="{1065453A-C10A-433C-9FA6-6128E2199C23}" type="presParOf" srcId="{A3AA47CE-3D42-4194-97CC-B0F097447676}" destId="{B61E82E5-F2E7-48BA-A853-136B1A03643E}" srcOrd="3" destOrd="0" presId="urn:microsoft.com/office/officeart/2005/8/layout/hierarchy2"/>
    <dgm:cxn modelId="{51F95F0F-2690-4200-87A8-BE996B591359}" type="presParOf" srcId="{B61E82E5-F2E7-48BA-A853-136B1A03643E}" destId="{994F2453-2ED0-414F-BEC7-13FA1BB0C1A4}" srcOrd="0" destOrd="0" presId="urn:microsoft.com/office/officeart/2005/8/layout/hierarchy2"/>
    <dgm:cxn modelId="{A02D970E-55D5-46AA-9D83-062336319234}" type="presParOf" srcId="{B61E82E5-F2E7-48BA-A853-136B1A03643E}" destId="{3EF993A8-6FE1-4BFF-BADC-97744E51E9A4}" srcOrd="1" destOrd="0" presId="urn:microsoft.com/office/officeart/2005/8/layout/hierarchy2"/>
    <dgm:cxn modelId="{65652EC9-A752-4C12-9AAE-B8DE02D3637B}" type="presParOf" srcId="{A3AA47CE-3D42-4194-97CC-B0F097447676}" destId="{50BFDF1F-0D9F-472F-9EE6-4B8B130B7E4D}" srcOrd="4" destOrd="0" presId="urn:microsoft.com/office/officeart/2005/8/layout/hierarchy2"/>
    <dgm:cxn modelId="{51E7EE82-7D2D-4767-83AB-260CB3EC0BE2}" type="presParOf" srcId="{50BFDF1F-0D9F-472F-9EE6-4B8B130B7E4D}" destId="{1E214E1A-E4FE-4DBE-8796-1D36CF8886FD}" srcOrd="0" destOrd="0" presId="urn:microsoft.com/office/officeart/2005/8/layout/hierarchy2"/>
    <dgm:cxn modelId="{98FEF1D9-F7D8-4169-8321-E732B73379B9}" type="presParOf" srcId="{A3AA47CE-3D42-4194-97CC-B0F097447676}" destId="{9543121A-789A-4D9C-B63B-E953872DDF45}" srcOrd="5" destOrd="0" presId="urn:microsoft.com/office/officeart/2005/8/layout/hierarchy2"/>
    <dgm:cxn modelId="{053AD293-C3EF-4B67-B695-BCACDED9773B}" type="presParOf" srcId="{9543121A-789A-4D9C-B63B-E953872DDF45}" destId="{D53F134F-09F2-4981-B703-9BDBC9BCA79B}" srcOrd="0" destOrd="0" presId="urn:microsoft.com/office/officeart/2005/8/layout/hierarchy2"/>
    <dgm:cxn modelId="{1D42E551-24BD-44C1-8256-CAD7FFD74AE5}" type="presParOf" srcId="{9543121A-789A-4D9C-B63B-E953872DDF45}" destId="{1EBDEB29-6B93-4515-8FC1-B247377B27AF}" srcOrd="1" destOrd="0" presId="urn:microsoft.com/office/officeart/2005/8/layout/hierarchy2"/>
    <dgm:cxn modelId="{F12D6FA0-D0B7-4E6A-A50B-3C0F6C9D6579}" type="presParOf" srcId="{FEA23D11-24F9-4817-86B6-10B93366F460}" destId="{C7E68F2D-EDC3-4A53-BB83-16BFD4D1B88C}" srcOrd="2" destOrd="0" presId="urn:microsoft.com/office/officeart/2005/8/layout/hierarchy2"/>
    <dgm:cxn modelId="{CC30FB59-E34F-424B-8542-7DDEDA2FD35C}" type="presParOf" srcId="{C7E68F2D-EDC3-4A53-BB83-16BFD4D1B88C}" destId="{325657FF-9E8A-42D1-A060-A817109566A4}" srcOrd="0" destOrd="0" presId="urn:microsoft.com/office/officeart/2005/8/layout/hierarchy2"/>
    <dgm:cxn modelId="{05719150-D6EB-4EB0-A924-B57CDB0C2CA8}" type="presParOf" srcId="{FEA23D11-24F9-4817-86B6-10B93366F460}" destId="{31FF6711-61F2-4E83-A95F-100CEAA251DC}" srcOrd="3" destOrd="0" presId="urn:microsoft.com/office/officeart/2005/8/layout/hierarchy2"/>
    <dgm:cxn modelId="{DE0E8B28-E127-472A-AE62-9C7770C08356}" type="presParOf" srcId="{31FF6711-61F2-4E83-A95F-100CEAA251DC}" destId="{4D81C48F-3E03-45D6-AEBE-FF211A6B2F7B}" srcOrd="0" destOrd="0" presId="urn:microsoft.com/office/officeart/2005/8/layout/hierarchy2"/>
    <dgm:cxn modelId="{4E062C99-56EE-4EEE-BA2E-65FA15A25DFB}" type="presParOf" srcId="{31FF6711-61F2-4E83-A95F-100CEAA251DC}" destId="{B66DB47B-EB97-4C03-957C-E8254C70E4B2}" srcOrd="1" destOrd="0" presId="urn:microsoft.com/office/officeart/2005/8/layout/hierarchy2"/>
    <dgm:cxn modelId="{F4CB1BAE-B074-46FD-808A-3E8A1DC302EE}" type="presParOf" srcId="{B66DB47B-EB97-4C03-957C-E8254C70E4B2}" destId="{7512A95A-085E-467F-B251-6A6DB3CB9DC6}" srcOrd="0" destOrd="0" presId="urn:microsoft.com/office/officeart/2005/8/layout/hierarchy2"/>
    <dgm:cxn modelId="{DA416BC4-F8A9-4204-9BB9-51965E77D522}" type="presParOf" srcId="{7512A95A-085E-467F-B251-6A6DB3CB9DC6}" destId="{D02DCC7D-01B9-434E-82D2-7C11F3268A2D}" srcOrd="0" destOrd="0" presId="urn:microsoft.com/office/officeart/2005/8/layout/hierarchy2"/>
    <dgm:cxn modelId="{2BCA7C21-5D21-44B9-A45C-63B0D0E0EE2B}" type="presParOf" srcId="{B66DB47B-EB97-4C03-957C-E8254C70E4B2}" destId="{F4183404-CF0E-4152-8E5B-E5153E987912}" srcOrd="1" destOrd="0" presId="urn:microsoft.com/office/officeart/2005/8/layout/hierarchy2"/>
    <dgm:cxn modelId="{DB0749D0-5034-4BCC-90CF-D1F5865F40D4}" type="presParOf" srcId="{F4183404-CF0E-4152-8E5B-E5153E987912}" destId="{6AADC7E7-7A9C-4EE2-A7D7-B6BF8455ACF2}" srcOrd="0" destOrd="0" presId="urn:microsoft.com/office/officeart/2005/8/layout/hierarchy2"/>
    <dgm:cxn modelId="{F0990B82-A0C0-4D63-AD40-8282AD006214}" type="presParOf" srcId="{F4183404-CF0E-4152-8E5B-E5153E987912}" destId="{2CBF5343-CC8D-4F9B-8912-85B1141F3E0F}" srcOrd="1" destOrd="0" presId="urn:microsoft.com/office/officeart/2005/8/layout/hierarchy2"/>
    <dgm:cxn modelId="{C5251ED5-13C4-421D-954D-3770080C4F7D}" type="presParOf" srcId="{2CBF5343-CC8D-4F9B-8912-85B1141F3E0F}" destId="{F5ECD7B0-5DD5-4895-A1C7-65C3F341FE6C}" srcOrd="0" destOrd="0" presId="urn:microsoft.com/office/officeart/2005/8/layout/hierarchy2"/>
    <dgm:cxn modelId="{43DACEE8-D0CF-4349-BAD3-F3CD7381E580}" type="presParOf" srcId="{F5ECD7B0-5DD5-4895-A1C7-65C3F341FE6C}" destId="{57E41F5B-EDD6-4922-929C-C030CB1C94C2}" srcOrd="0" destOrd="0" presId="urn:microsoft.com/office/officeart/2005/8/layout/hierarchy2"/>
    <dgm:cxn modelId="{A1616D66-319A-413A-9831-859A59AB35C3}" type="presParOf" srcId="{2CBF5343-CC8D-4F9B-8912-85B1141F3E0F}" destId="{F4F4E59C-0D09-4A3E-BBB2-A7EFA9B525FB}" srcOrd="1" destOrd="0" presId="urn:microsoft.com/office/officeart/2005/8/layout/hierarchy2"/>
    <dgm:cxn modelId="{74A89756-37B4-4495-AA4A-ABE285A17915}" type="presParOf" srcId="{F4F4E59C-0D09-4A3E-BBB2-A7EFA9B525FB}" destId="{3FF7AF73-8AE0-4FDB-A037-3118A17A5BA1}" srcOrd="0" destOrd="0" presId="urn:microsoft.com/office/officeart/2005/8/layout/hierarchy2"/>
    <dgm:cxn modelId="{53B2EB50-A3C8-45C8-AE3D-8348A15BD8D0}" type="presParOf" srcId="{F4F4E59C-0D09-4A3E-BBB2-A7EFA9B525FB}" destId="{42A4EEA1-5353-4B83-9E33-6283820900F0}" srcOrd="1" destOrd="0" presId="urn:microsoft.com/office/officeart/2005/8/layout/hierarchy2"/>
    <dgm:cxn modelId="{82A9A66D-604A-45D4-BBE7-C664A087F93B}" type="presParOf" srcId="{2CBF5343-CC8D-4F9B-8912-85B1141F3E0F}" destId="{DA79E337-59E1-4035-A87E-B05647E17A47}" srcOrd="2" destOrd="0" presId="urn:microsoft.com/office/officeart/2005/8/layout/hierarchy2"/>
    <dgm:cxn modelId="{7D500A3F-F4E5-4BA2-A75B-1517629F7B27}" type="presParOf" srcId="{DA79E337-59E1-4035-A87E-B05647E17A47}" destId="{64B968FA-7D31-4EE7-8951-F393873512BD}" srcOrd="0" destOrd="0" presId="urn:microsoft.com/office/officeart/2005/8/layout/hierarchy2"/>
    <dgm:cxn modelId="{0AA9AA04-B95A-4202-A432-3F3D892FDDC9}" type="presParOf" srcId="{2CBF5343-CC8D-4F9B-8912-85B1141F3E0F}" destId="{7FD8AF32-478D-480C-9750-A91A73259FCF}" srcOrd="3" destOrd="0" presId="urn:microsoft.com/office/officeart/2005/8/layout/hierarchy2"/>
    <dgm:cxn modelId="{2EC67865-554F-427E-85DD-8C986976553E}" type="presParOf" srcId="{7FD8AF32-478D-480C-9750-A91A73259FCF}" destId="{1C637493-DE9E-4E62-B82F-B673668C49C2}" srcOrd="0" destOrd="0" presId="urn:microsoft.com/office/officeart/2005/8/layout/hierarchy2"/>
    <dgm:cxn modelId="{2B372CB2-AB3A-4A10-968D-C772FD0F38B7}" type="presParOf" srcId="{7FD8AF32-478D-480C-9750-A91A73259FCF}" destId="{CD3C60E3-D53A-42CB-9F65-9E12B72C641C}" srcOrd="1" destOrd="0" presId="urn:microsoft.com/office/officeart/2005/8/layout/hierarchy2"/>
    <dgm:cxn modelId="{C568869D-8146-4600-9EC7-8E6C53B3ACFA}" type="presParOf" srcId="{B66DB47B-EB97-4C03-957C-E8254C70E4B2}" destId="{EB210D23-D944-4799-8F34-DCFDF9FED5F0}" srcOrd="2" destOrd="0" presId="urn:microsoft.com/office/officeart/2005/8/layout/hierarchy2"/>
    <dgm:cxn modelId="{39B03C28-E0A2-4F47-82B6-6A26C633CF3E}" type="presParOf" srcId="{EB210D23-D944-4799-8F34-DCFDF9FED5F0}" destId="{5D2A4EDE-6630-4EDE-A254-64E4A310AFAF}" srcOrd="0" destOrd="0" presId="urn:microsoft.com/office/officeart/2005/8/layout/hierarchy2"/>
    <dgm:cxn modelId="{695F55CA-0717-49FF-9A85-2D05E93EDEA9}" type="presParOf" srcId="{B66DB47B-EB97-4C03-957C-E8254C70E4B2}" destId="{5E5CF9DA-CC8C-4402-8500-DBAAE591309C}" srcOrd="3" destOrd="0" presId="urn:microsoft.com/office/officeart/2005/8/layout/hierarchy2"/>
    <dgm:cxn modelId="{BCF032AC-DB53-4195-A3EC-C05887C24FB7}" type="presParOf" srcId="{5E5CF9DA-CC8C-4402-8500-DBAAE591309C}" destId="{AFA7C89D-FAA9-422A-A089-B70843FE5228}" srcOrd="0" destOrd="0" presId="urn:microsoft.com/office/officeart/2005/8/layout/hierarchy2"/>
    <dgm:cxn modelId="{7C0342DF-268D-4308-91C5-2414C932BD9E}" type="presParOf" srcId="{5E5CF9DA-CC8C-4402-8500-DBAAE591309C}" destId="{E4ED76C5-07EF-476C-8990-A774CD49205A}" srcOrd="1" destOrd="0" presId="urn:microsoft.com/office/officeart/2005/8/layout/hierarchy2"/>
    <dgm:cxn modelId="{71C11184-27AB-477E-A9B5-E1D115AAE082}" type="presParOf" srcId="{E4ED76C5-07EF-476C-8990-A774CD49205A}" destId="{901B004F-FC78-4951-9692-508E6DA27F34}" srcOrd="0" destOrd="0" presId="urn:microsoft.com/office/officeart/2005/8/layout/hierarchy2"/>
    <dgm:cxn modelId="{60C7E8EA-F583-43DB-B7A3-59658613677C}" type="presParOf" srcId="{901B004F-FC78-4951-9692-508E6DA27F34}" destId="{5E96BBC8-F4A0-42C7-8CD9-FDB32084C9B8}" srcOrd="0" destOrd="0" presId="urn:microsoft.com/office/officeart/2005/8/layout/hierarchy2"/>
    <dgm:cxn modelId="{4B5CBC68-44D4-4EC7-B9A4-D79F6D59267C}" type="presParOf" srcId="{E4ED76C5-07EF-476C-8990-A774CD49205A}" destId="{B30F0999-4F1F-43F8-9CAA-231F43555DD7}" srcOrd="1" destOrd="0" presId="urn:microsoft.com/office/officeart/2005/8/layout/hierarchy2"/>
    <dgm:cxn modelId="{A5E92CDB-8E0A-4B14-A88B-851936D9FC1E}" type="presParOf" srcId="{B30F0999-4F1F-43F8-9CAA-231F43555DD7}" destId="{9A4B2ADB-C738-41CC-BE21-374AC9EDF62A}" srcOrd="0" destOrd="0" presId="urn:microsoft.com/office/officeart/2005/8/layout/hierarchy2"/>
    <dgm:cxn modelId="{BF6D7F19-03FC-461E-A73D-5AAAB2BF2912}" type="presParOf" srcId="{B30F0999-4F1F-43F8-9CAA-231F43555DD7}" destId="{E7B353C8-1178-4B9E-87BC-AD16815F42FB}" srcOrd="1" destOrd="0" presId="urn:microsoft.com/office/officeart/2005/8/layout/hierarchy2"/>
    <dgm:cxn modelId="{A03A4AFC-E981-439D-A12F-89CEB55A7BDF}" type="presParOf" srcId="{E4ED76C5-07EF-476C-8990-A774CD49205A}" destId="{83926BC2-F9B4-4DE8-B983-C1F95B73F667}" srcOrd="2" destOrd="0" presId="urn:microsoft.com/office/officeart/2005/8/layout/hierarchy2"/>
    <dgm:cxn modelId="{EE40C77F-EADC-4A26-B804-0188220634EA}" type="presParOf" srcId="{83926BC2-F9B4-4DE8-B983-C1F95B73F667}" destId="{33842FFC-8CA4-45C1-99D6-B5408202455A}" srcOrd="0" destOrd="0" presId="urn:microsoft.com/office/officeart/2005/8/layout/hierarchy2"/>
    <dgm:cxn modelId="{417A9077-5D42-4D00-8911-0216D88506DF}" type="presParOf" srcId="{E4ED76C5-07EF-476C-8990-A774CD49205A}" destId="{D557C857-5B59-49DB-AA5F-F6D5BB6B6A4C}" srcOrd="3" destOrd="0" presId="urn:microsoft.com/office/officeart/2005/8/layout/hierarchy2"/>
    <dgm:cxn modelId="{81012D28-4653-48EC-AD5D-95A807717AC0}" type="presParOf" srcId="{D557C857-5B59-49DB-AA5F-F6D5BB6B6A4C}" destId="{9780B527-12CD-4332-B80D-8825DE8A1019}" srcOrd="0" destOrd="0" presId="urn:microsoft.com/office/officeart/2005/8/layout/hierarchy2"/>
    <dgm:cxn modelId="{3430CFB3-1F24-40C7-A563-7E46A78E8E49}" type="presParOf" srcId="{D557C857-5B59-49DB-AA5F-F6D5BB6B6A4C}" destId="{3CFC9508-CE12-4160-A105-FC121A7A5A86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C2AF831-5FFA-42C9-AA1E-EE2B5556A567}">
      <dsp:nvSpPr>
        <dsp:cNvPr id="0" name=""/>
        <dsp:cNvSpPr/>
      </dsp:nvSpPr>
      <dsp:spPr>
        <a:xfrm>
          <a:off x="7802" y="3343652"/>
          <a:ext cx="1893892" cy="6636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Ecosystems</a:t>
          </a:r>
          <a:endParaRPr lang="en-US" sz="2400" kern="1200" dirty="0">
            <a:latin typeface="Comic Sans MS" pitchFamily="66" charset="0"/>
          </a:endParaRPr>
        </a:p>
      </dsp:txBody>
      <dsp:txXfrm>
        <a:off x="7802" y="3343652"/>
        <a:ext cx="1893892" cy="663615"/>
      </dsp:txXfrm>
    </dsp:sp>
    <dsp:sp modelId="{C90C292D-5806-4E2B-972C-C98886AE1E7F}">
      <dsp:nvSpPr>
        <dsp:cNvPr id="0" name=""/>
        <dsp:cNvSpPr/>
      </dsp:nvSpPr>
      <dsp:spPr>
        <a:xfrm rot="15371659">
          <a:off x="985341" y="2954007"/>
          <a:ext cx="1479624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1479624" y="301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5371659">
        <a:off x="1688163" y="2920029"/>
        <a:ext cx="73981" cy="73981"/>
      </dsp:txXfrm>
    </dsp:sp>
    <dsp:sp modelId="{0004F689-53DF-4F2E-9DC2-9DBF57EBCAD8}">
      <dsp:nvSpPr>
        <dsp:cNvPr id="0" name=""/>
        <dsp:cNvSpPr/>
      </dsp:nvSpPr>
      <dsp:spPr>
        <a:xfrm>
          <a:off x="1548612" y="1906773"/>
          <a:ext cx="2148087" cy="663615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Aquatic</a:t>
          </a:r>
          <a:endParaRPr lang="en-US" sz="2400" kern="1200" dirty="0">
            <a:latin typeface="Comic Sans MS" pitchFamily="66" charset="0"/>
          </a:endParaRPr>
        </a:p>
      </dsp:txBody>
      <dsp:txXfrm>
        <a:off x="1548612" y="1906773"/>
        <a:ext cx="2148087" cy="663615"/>
      </dsp:txXfrm>
    </dsp:sp>
    <dsp:sp modelId="{592F9077-8F9F-48FD-A89D-8E874BA40AFC}">
      <dsp:nvSpPr>
        <dsp:cNvPr id="0" name=""/>
        <dsp:cNvSpPr/>
      </dsp:nvSpPr>
      <dsp:spPr>
        <a:xfrm rot="16271144">
          <a:off x="3098718" y="1625081"/>
          <a:ext cx="1221234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1221234" y="301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71144">
        <a:off x="3678805" y="1597563"/>
        <a:ext cx="61061" cy="61061"/>
      </dsp:txXfrm>
    </dsp:sp>
    <dsp:sp modelId="{C65A84EC-BC04-4029-B752-EF9D7649967E}">
      <dsp:nvSpPr>
        <dsp:cNvPr id="0" name=""/>
        <dsp:cNvSpPr/>
      </dsp:nvSpPr>
      <dsp:spPr>
        <a:xfrm>
          <a:off x="3721971" y="685799"/>
          <a:ext cx="1848546" cy="663615"/>
        </a:xfrm>
        <a:prstGeom prst="roundRect">
          <a:avLst>
            <a:gd name="adj" fmla="val 10000"/>
          </a:avLst>
        </a:prstGeom>
        <a:solidFill>
          <a:srgbClr val="33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Salt</a:t>
          </a:r>
          <a:endParaRPr lang="en-US" sz="2400" kern="1200" dirty="0">
            <a:latin typeface="Comic Sans MS" pitchFamily="66" charset="0"/>
          </a:endParaRPr>
        </a:p>
      </dsp:txBody>
      <dsp:txXfrm>
        <a:off x="3721971" y="685799"/>
        <a:ext cx="1848546" cy="663615"/>
      </dsp:txXfrm>
    </dsp:sp>
    <dsp:sp modelId="{C5931656-7299-4C11-8BD6-BFFF8DC5CA7E}">
      <dsp:nvSpPr>
        <dsp:cNvPr id="0" name=""/>
        <dsp:cNvSpPr/>
      </dsp:nvSpPr>
      <dsp:spPr>
        <a:xfrm rot="19668784">
          <a:off x="5497208" y="760498"/>
          <a:ext cx="954022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954022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668784">
        <a:off x="5950369" y="739661"/>
        <a:ext cx="47701" cy="47701"/>
      </dsp:txXfrm>
    </dsp:sp>
    <dsp:sp modelId="{63C5467A-8E9F-4DC2-A0B3-F19FD21B24EA}">
      <dsp:nvSpPr>
        <dsp:cNvPr id="0" name=""/>
        <dsp:cNvSpPr/>
      </dsp:nvSpPr>
      <dsp:spPr>
        <a:xfrm>
          <a:off x="6377921" y="304800"/>
          <a:ext cx="2369623" cy="409229"/>
        </a:xfrm>
        <a:prstGeom prst="roundRect">
          <a:avLst>
            <a:gd name="adj" fmla="val 10000"/>
          </a:avLst>
        </a:prstGeom>
        <a:solidFill>
          <a:srgbClr val="0000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Ocean</a:t>
          </a:r>
          <a:endParaRPr lang="en-US" sz="2400" kern="1200" dirty="0">
            <a:latin typeface="Comic Sans MS" pitchFamily="66" charset="0"/>
          </a:endParaRPr>
        </a:p>
      </dsp:txBody>
      <dsp:txXfrm>
        <a:off x="6377921" y="304800"/>
        <a:ext cx="2369623" cy="409229"/>
      </dsp:txXfrm>
    </dsp:sp>
    <dsp:sp modelId="{E517828A-B984-4740-AA79-4FAF573C7E5D}">
      <dsp:nvSpPr>
        <dsp:cNvPr id="0" name=""/>
        <dsp:cNvSpPr/>
      </dsp:nvSpPr>
      <dsp:spPr>
        <a:xfrm rot="144542">
          <a:off x="5570139" y="1032629"/>
          <a:ext cx="858126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858126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44542">
        <a:off x="5977749" y="1014189"/>
        <a:ext cx="42906" cy="42906"/>
      </dsp:txXfrm>
    </dsp:sp>
    <dsp:sp modelId="{E206678C-D5D3-49C0-B69D-51C78360DB3E}">
      <dsp:nvSpPr>
        <dsp:cNvPr id="0" name=""/>
        <dsp:cNvSpPr/>
      </dsp:nvSpPr>
      <dsp:spPr>
        <a:xfrm>
          <a:off x="6427886" y="838201"/>
          <a:ext cx="2369623" cy="4309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Salt Marsh</a:t>
          </a:r>
          <a:endParaRPr lang="en-US" sz="2400" kern="1200" dirty="0">
            <a:latin typeface="Comic Sans MS" pitchFamily="66" charset="0"/>
          </a:endParaRPr>
        </a:p>
      </dsp:txBody>
      <dsp:txXfrm>
        <a:off x="6427886" y="838201"/>
        <a:ext cx="2369623" cy="430952"/>
      </dsp:txXfrm>
    </dsp:sp>
    <dsp:sp modelId="{2241DC3E-5E12-4893-979F-1FAD31C7CC46}">
      <dsp:nvSpPr>
        <dsp:cNvPr id="0" name=""/>
        <dsp:cNvSpPr/>
      </dsp:nvSpPr>
      <dsp:spPr>
        <a:xfrm rot="2188638">
          <a:off x="5460995" y="1346953"/>
          <a:ext cx="1118103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1118103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88638">
        <a:off x="5992095" y="1322013"/>
        <a:ext cx="55905" cy="55905"/>
      </dsp:txXfrm>
    </dsp:sp>
    <dsp:sp modelId="{FD3AFE0F-59C3-467E-8E97-F3C7B62E285B}">
      <dsp:nvSpPr>
        <dsp:cNvPr id="0" name=""/>
        <dsp:cNvSpPr/>
      </dsp:nvSpPr>
      <dsp:spPr>
        <a:xfrm>
          <a:off x="6469577" y="1447800"/>
          <a:ext cx="2369623" cy="469050"/>
        </a:xfrm>
        <a:prstGeom prst="roundRect">
          <a:avLst>
            <a:gd name="adj" fmla="val 10000"/>
          </a:avLst>
        </a:prstGeom>
        <a:solidFill>
          <a:srgbClr val="00808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Estuaries</a:t>
          </a:r>
          <a:endParaRPr lang="en-US" sz="2400" kern="1200" dirty="0">
            <a:latin typeface="Comic Sans MS" pitchFamily="66" charset="0"/>
          </a:endParaRPr>
        </a:p>
      </dsp:txBody>
      <dsp:txXfrm>
        <a:off x="6469577" y="1447800"/>
        <a:ext cx="2369623" cy="469050"/>
      </dsp:txXfrm>
    </dsp:sp>
    <dsp:sp modelId="{D7D972CF-5B4F-40F4-A2BB-536C623000E1}">
      <dsp:nvSpPr>
        <dsp:cNvPr id="0" name=""/>
        <dsp:cNvSpPr/>
      </dsp:nvSpPr>
      <dsp:spPr>
        <a:xfrm rot="4980417">
          <a:off x="3326650" y="2653781"/>
          <a:ext cx="842696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842696" y="301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4980417">
        <a:off x="3726931" y="2635727"/>
        <a:ext cx="42134" cy="42134"/>
      </dsp:txXfrm>
    </dsp:sp>
    <dsp:sp modelId="{48C5A9FA-B916-4510-9E47-9A32B3C7736D}">
      <dsp:nvSpPr>
        <dsp:cNvPr id="0" name=""/>
        <dsp:cNvSpPr/>
      </dsp:nvSpPr>
      <dsp:spPr>
        <a:xfrm>
          <a:off x="3799297" y="2743200"/>
          <a:ext cx="1848546" cy="663615"/>
        </a:xfrm>
        <a:prstGeom prst="roundRect">
          <a:avLst>
            <a:gd name="adj" fmla="val 10000"/>
          </a:avLst>
        </a:prstGeom>
        <a:solidFill>
          <a:srgbClr val="0099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Fresh</a:t>
          </a:r>
          <a:endParaRPr lang="en-US" sz="2400" kern="1200" dirty="0">
            <a:latin typeface="Comic Sans MS" pitchFamily="66" charset="0"/>
          </a:endParaRPr>
        </a:p>
      </dsp:txBody>
      <dsp:txXfrm>
        <a:off x="3799297" y="2743200"/>
        <a:ext cx="1848546" cy="663615"/>
      </dsp:txXfrm>
    </dsp:sp>
    <dsp:sp modelId="{F85066AF-90FA-4D9D-8C52-5BF9D6EFD06C}">
      <dsp:nvSpPr>
        <dsp:cNvPr id="0" name=""/>
        <dsp:cNvSpPr/>
      </dsp:nvSpPr>
      <dsp:spPr>
        <a:xfrm rot="19603542">
          <a:off x="5566546" y="2799934"/>
          <a:ext cx="991752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991752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603542">
        <a:off x="6037629" y="2778153"/>
        <a:ext cx="49587" cy="49587"/>
      </dsp:txXfrm>
    </dsp:sp>
    <dsp:sp modelId="{93B8387C-0C69-42EE-BA10-B3B4142D4F7A}">
      <dsp:nvSpPr>
        <dsp:cNvPr id="0" name=""/>
        <dsp:cNvSpPr/>
      </dsp:nvSpPr>
      <dsp:spPr>
        <a:xfrm>
          <a:off x="6477001" y="2362199"/>
          <a:ext cx="2369623" cy="337372"/>
        </a:xfrm>
        <a:prstGeom prst="roundRect">
          <a:avLst>
            <a:gd name="adj" fmla="val 10000"/>
          </a:avLst>
        </a:prstGeom>
        <a:solidFill>
          <a:srgbClr val="3399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Pond</a:t>
          </a:r>
          <a:endParaRPr lang="en-US" sz="2400" kern="1200" dirty="0">
            <a:latin typeface="Comic Sans MS" pitchFamily="66" charset="0"/>
          </a:endParaRPr>
        </a:p>
      </dsp:txBody>
      <dsp:txXfrm>
        <a:off x="6477001" y="2362199"/>
        <a:ext cx="2369623" cy="337372"/>
      </dsp:txXfrm>
    </dsp:sp>
    <dsp:sp modelId="{8B7231E3-CE4B-4A31-A81F-95E8BC5A1C14}">
      <dsp:nvSpPr>
        <dsp:cNvPr id="0" name=""/>
        <dsp:cNvSpPr/>
      </dsp:nvSpPr>
      <dsp:spPr>
        <a:xfrm rot="21440224">
          <a:off x="5647358" y="3051113"/>
          <a:ext cx="898904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898904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440224">
        <a:off x="6074338" y="3031654"/>
        <a:ext cx="44945" cy="44945"/>
      </dsp:txXfrm>
    </dsp:sp>
    <dsp:sp modelId="{994F2453-2ED0-414F-BEC7-13FA1BB0C1A4}">
      <dsp:nvSpPr>
        <dsp:cNvPr id="0" name=""/>
        <dsp:cNvSpPr/>
      </dsp:nvSpPr>
      <dsp:spPr>
        <a:xfrm>
          <a:off x="6545778" y="2819401"/>
          <a:ext cx="2369623" cy="427687"/>
        </a:xfrm>
        <a:prstGeom prst="roundRect">
          <a:avLst>
            <a:gd name="adj" fmla="val 10000"/>
          </a:avLst>
        </a:prstGeom>
        <a:solidFill>
          <a:srgbClr val="0066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Lakes</a:t>
          </a:r>
          <a:endParaRPr lang="en-US" sz="2400" kern="1200" dirty="0">
            <a:latin typeface="Comic Sans MS" pitchFamily="66" charset="0"/>
          </a:endParaRPr>
        </a:p>
      </dsp:txBody>
      <dsp:txXfrm>
        <a:off x="6545778" y="2819401"/>
        <a:ext cx="2369623" cy="427687"/>
      </dsp:txXfrm>
    </dsp:sp>
    <dsp:sp modelId="{50BFDF1F-0D9F-472F-9EE6-4B8B130B7E4D}">
      <dsp:nvSpPr>
        <dsp:cNvPr id="0" name=""/>
        <dsp:cNvSpPr/>
      </dsp:nvSpPr>
      <dsp:spPr>
        <a:xfrm rot="1633964">
          <a:off x="5591874" y="3303057"/>
          <a:ext cx="1009873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1009873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33964">
        <a:off x="6071564" y="3280823"/>
        <a:ext cx="50493" cy="50493"/>
      </dsp:txXfrm>
    </dsp:sp>
    <dsp:sp modelId="{D53F134F-09F2-4981-B703-9BDBC9BCA79B}">
      <dsp:nvSpPr>
        <dsp:cNvPr id="0" name=""/>
        <dsp:cNvSpPr/>
      </dsp:nvSpPr>
      <dsp:spPr>
        <a:xfrm>
          <a:off x="6545778" y="3340464"/>
          <a:ext cx="2369623" cy="393336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Rivers</a:t>
          </a:r>
          <a:endParaRPr lang="en-US" sz="2400" kern="1200" dirty="0">
            <a:latin typeface="Comic Sans MS" pitchFamily="66" charset="0"/>
          </a:endParaRPr>
        </a:p>
      </dsp:txBody>
      <dsp:txXfrm>
        <a:off x="6545778" y="3340464"/>
        <a:ext cx="2369623" cy="393336"/>
      </dsp:txXfrm>
    </dsp:sp>
    <dsp:sp modelId="{C7E68F2D-EDC3-4A53-BB83-16BFD4D1B88C}">
      <dsp:nvSpPr>
        <dsp:cNvPr id="0" name=""/>
        <dsp:cNvSpPr/>
      </dsp:nvSpPr>
      <dsp:spPr>
        <a:xfrm rot="6177662">
          <a:off x="1171485" y="4253688"/>
          <a:ext cx="1192872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1192872" y="3012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6177662">
        <a:off x="1738099" y="4226879"/>
        <a:ext cx="59643" cy="59643"/>
      </dsp:txXfrm>
    </dsp:sp>
    <dsp:sp modelId="{4D81C48F-3E03-45D6-AEBE-FF211A6B2F7B}">
      <dsp:nvSpPr>
        <dsp:cNvPr id="0" name=""/>
        <dsp:cNvSpPr/>
      </dsp:nvSpPr>
      <dsp:spPr>
        <a:xfrm>
          <a:off x="1634147" y="4506133"/>
          <a:ext cx="2389151" cy="663615"/>
        </a:xfrm>
        <a:prstGeom prst="roundRect">
          <a:avLst>
            <a:gd name="adj" fmla="val 10000"/>
          </a:avLst>
        </a:prstGeom>
        <a:solidFill>
          <a:srgbClr val="008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atin typeface="Comic Sans MS" pitchFamily="66" charset="0"/>
            </a:rPr>
            <a:t>Terrestrial</a:t>
          </a:r>
          <a:endParaRPr lang="en-US" sz="2400" kern="1200" dirty="0">
            <a:latin typeface="Comic Sans MS" pitchFamily="66" charset="0"/>
          </a:endParaRPr>
        </a:p>
      </dsp:txBody>
      <dsp:txXfrm>
        <a:off x="1634147" y="4506133"/>
        <a:ext cx="2389151" cy="663615"/>
      </dsp:txXfrm>
    </dsp:sp>
    <dsp:sp modelId="{7512A95A-085E-467F-B251-6A6DB3CB9DC6}">
      <dsp:nvSpPr>
        <dsp:cNvPr id="0" name=""/>
        <dsp:cNvSpPr/>
      </dsp:nvSpPr>
      <dsp:spPr>
        <a:xfrm rot="19109449">
          <a:off x="3982229" y="4726554"/>
          <a:ext cx="327049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327049" y="301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109449">
        <a:off x="4137578" y="4721390"/>
        <a:ext cx="16352" cy="16352"/>
      </dsp:txXfrm>
    </dsp:sp>
    <dsp:sp modelId="{6AADC7E7-7A9C-4EE2-A7D7-B6BF8455ACF2}">
      <dsp:nvSpPr>
        <dsp:cNvPr id="0" name=""/>
        <dsp:cNvSpPr/>
      </dsp:nvSpPr>
      <dsp:spPr>
        <a:xfrm>
          <a:off x="4268209" y="4289384"/>
          <a:ext cx="1848546" cy="663615"/>
        </a:xfrm>
        <a:prstGeom prst="roundRect">
          <a:avLst>
            <a:gd name="adj" fmla="val 10000"/>
          </a:avLst>
        </a:prstGeom>
        <a:solidFill>
          <a:srgbClr val="66FF6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00"/>
              </a:solidFill>
              <a:latin typeface="Comic Sans MS" pitchFamily="66" charset="0"/>
            </a:rPr>
            <a:t>Forests</a:t>
          </a:r>
          <a:endParaRPr lang="en-US" sz="2400" kern="1200" dirty="0">
            <a:solidFill>
              <a:srgbClr val="003300"/>
            </a:solidFill>
            <a:latin typeface="Comic Sans MS" pitchFamily="66" charset="0"/>
          </a:endParaRPr>
        </a:p>
      </dsp:txBody>
      <dsp:txXfrm>
        <a:off x="4268209" y="4289384"/>
        <a:ext cx="1848546" cy="663615"/>
      </dsp:txXfrm>
    </dsp:sp>
    <dsp:sp modelId="{F5ECD7B0-5DD5-4895-A1C7-65C3F341FE6C}">
      <dsp:nvSpPr>
        <dsp:cNvPr id="0" name=""/>
        <dsp:cNvSpPr/>
      </dsp:nvSpPr>
      <dsp:spPr>
        <a:xfrm rot="20517536">
          <a:off x="6101926" y="4524762"/>
          <a:ext cx="603277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603277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0517536">
        <a:off x="6388483" y="4512693"/>
        <a:ext cx="30163" cy="30163"/>
      </dsp:txXfrm>
    </dsp:sp>
    <dsp:sp modelId="{3FF7AF73-8AE0-4FDB-A037-3118A17A5BA1}">
      <dsp:nvSpPr>
        <dsp:cNvPr id="0" name=""/>
        <dsp:cNvSpPr/>
      </dsp:nvSpPr>
      <dsp:spPr>
        <a:xfrm>
          <a:off x="6690373" y="4220514"/>
          <a:ext cx="2369623" cy="427687"/>
        </a:xfrm>
        <a:prstGeom prst="roundRect">
          <a:avLst>
            <a:gd name="adj" fmla="val 10000"/>
          </a:avLst>
        </a:prstGeom>
        <a:solidFill>
          <a:srgbClr val="66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00"/>
              </a:solidFill>
              <a:latin typeface="Comic Sans MS" pitchFamily="66" charset="0"/>
            </a:rPr>
            <a:t>Deciduous</a:t>
          </a:r>
          <a:endParaRPr lang="en-US" sz="2400" kern="1200" dirty="0">
            <a:solidFill>
              <a:srgbClr val="003300"/>
            </a:solidFill>
            <a:latin typeface="Comic Sans MS" pitchFamily="66" charset="0"/>
          </a:endParaRPr>
        </a:p>
      </dsp:txBody>
      <dsp:txXfrm>
        <a:off x="6690373" y="4220514"/>
        <a:ext cx="2369623" cy="427687"/>
      </dsp:txXfrm>
    </dsp:sp>
    <dsp:sp modelId="{DA79E337-59E1-4035-A87E-B05647E17A47}">
      <dsp:nvSpPr>
        <dsp:cNvPr id="0" name=""/>
        <dsp:cNvSpPr/>
      </dsp:nvSpPr>
      <dsp:spPr>
        <a:xfrm rot="1994991">
          <a:off x="6060610" y="4806218"/>
          <a:ext cx="685909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685909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94991">
        <a:off x="6386417" y="4792083"/>
        <a:ext cx="34295" cy="34295"/>
      </dsp:txXfrm>
    </dsp:sp>
    <dsp:sp modelId="{1C637493-DE9E-4E62-B82F-B673668C49C2}">
      <dsp:nvSpPr>
        <dsp:cNvPr id="0" name=""/>
        <dsp:cNvSpPr/>
      </dsp:nvSpPr>
      <dsp:spPr>
        <a:xfrm>
          <a:off x="6690373" y="4812938"/>
          <a:ext cx="2369623" cy="368663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00"/>
              </a:solidFill>
              <a:latin typeface="Comic Sans MS" pitchFamily="66" charset="0"/>
            </a:rPr>
            <a:t>Rain</a:t>
          </a:r>
          <a:endParaRPr lang="en-US" sz="2400" kern="1200" dirty="0">
            <a:solidFill>
              <a:srgbClr val="003300"/>
            </a:solidFill>
            <a:latin typeface="Comic Sans MS" pitchFamily="66" charset="0"/>
          </a:endParaRPr>
        </a:p>
      </dsp:txBody>
      <dsp:txXfrm>
        <a:off x="6690373" y="4812938"/>
        <a:ext cx="2369623" cy="368663"/>
      </dsp:txXfrm>
    </dsp:sp>
    <dsp:sp modelId="{EB210D23-D944-4799-8F34-DCFDF9FED5F0}">
      <dsp:nvSpPr>
        <dsp:cNvPr id="0" name=""/>
        <dsp:cNvSpPr/>
      </dsp:nvSpPr>
      <dsp:spPr>
        <a:xfrm rot="4408270">
          <a:off x="3620776" y="5374254"/>
          <a:ext cx="1125146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1125146" y="3012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4408270">
        <a:off x="4155221" y="5349138"/>
        <a:ext cx="56257" cy="56257"/>
      </dsp:txXfrm>
    </dsp:sp>
    <dsp:sp modelId="{AFA7C89D-FAA9-422A-A089-B70843FE5228}">
      <dsp:nvSpPr>
        <dsp:cNvPr id="0" name=""/>
        <dsp:cNvSpPr/>
      </dsp:nvSpPr>
      <dsp:spPr>
        <a:xfrm>
          <a:off x="4343400" y="5584785"/>
          <a:ext cx="1848546" cy="663615"/>
        </a:xfrm>
        <a:prstGeom prst="roundRect">
          <a:avLst>
            <a:gd name="adj" fmla="val 10000"/>
          </a:avLst>
        </a:prstGeom>
        <a:solidFill>
          <a:srgbClr val="CCCC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00"/>
              </a:solidFill>
              <a:latin typeface="Comic Sans MS" pitchFamily="66" charset="0"/>
            </a:rPr>
            <a:t>Grasslands</a:t>
          </a:r>
          <a:endParaRPr lang="en-US" sz="2400" kern="1200" dirty="0">
            <a:solidFill>
              <a:srgbClr val="003300"/>
            </a:solidFill>
            <a:latin typeface="Comic Sans MS" pitchFamily="66" charset="0"/>
          </a:endParaRPr>
        </a:p>
      </dsp:txBody>
      <dsp:txXfrm>
        <a:off x="4343400" y="5584785"/>
        <a:ext cx="1848546" cy="663615"/>
      </dsp:txXfrm>
    </dsp:sp>
    <dsp:sp modelId="{901B004F-FC78-4951-9692-508E6DA27F34}">
      <dsp:nvSpPr>
        <dsp:cNvPr id="0" name=""/>
        <dsp:cNvSpPr/>
      </dsp:nvSpPr>
      <dsp:spPr>
        <a:xfrm rot="21405020">
          <a:off x="6191545" y="5899430"/>
          <a:ext cx="499229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499229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1405020">
        <a:off x="6428679" y="5889962"/>
        <a:ext cx="24961" cy="24961"/>
      </dsp:txXfrm>
    </dsp:sp>
    <dsp:sp modelId="{9A4B2ADB-C738-41CC-BE21-374AC9EDF62A}">
      <dsp:nvSpPr>
        <dsp:cNvPr id="0" name=""/>
        <dsp:cNvSpPr/>
      </dsp:nvSpPr>
      <dsp:spPr>
        <a:xfrm>
          <a:off x="6690373" y="5680584"/>
          <a:ext cx="2369623" cy="415416"/>
        </a:xfrm>
        <a:prstGeom prst="roundRect">
          <a:avLst>
            <a:gd name="adj" fmla="val 10000"/>
          </a:avLst>
        </a:prstGeom>
        <a:solidFill>
          <a:srgbClr val="CCFF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00"/>
              </a:solidFill>
              <a:latin typeface="Comic Sans MS" pitchFamily="66" charset="0"/>
            </a:rPr>
            <a:t>Savannah</a:t>
          </a:r>
          <a:endParaRPr lang="en-US" sz="2400" kern="1200" dirty="0">
            <a:solidFill>
              <a:srgbClr val="003300"/>
            </a:solidFill>
            <a:latin typeface="Comic Sans MS" pitchFamily="66" charset="0"/>
          </a:endParaRPr>
        </a:p>
      </dsp:txBody>
      <dsp:txXfrm>
        <a:off x="6690373" y="5680584"/>
        <a:ext cx="2369623" cy="415416"/>
      </dsp:txXfrm>
    </dsp:sp>
    <dsp:sp modelId="{83926BC2-F9B4-4DE8-B983-C1F95B73F667}">
      <dsp:nvSpPr>
        <dsp:cNvPr id="0" name=""/>
        <dsp:cNvSpPr/>
      </dsp:nvSpPr>
      <dsp:spPr>
        <a:xfrm rot="2955738">
          <a:off x="6057284" y="6207287"/>
          <a:ext cx="775255" cy="6025"/>
        </a:xfrm>
        <a:custGeom>
          <a:avLst/>
          <a:gdLst/>
          <a:ahLst/>
          <a:cxnLst/>
          <a:rect l="0" t="0" r="0" b="0"/>
          <a:pathLst>
            <a:path>
              <a:moveTo>
                <a:pt x="0" y="3012"/>
              </a:moveTo>
              <a:lnTo>
                <a:pt x="775255" y="3012"/>
              </a:lnTo>
            </a:path>
          </a:pathLst>
        </a:custGeom>
        <a:noFill/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2955738">
        <a:off x="6425530" y="6190919"/>
        <a:ext cx="38762" cy="38762"/>
      </dsp:txXfrm>
    </dsp:sp>
    <dsp:sp modelId="{9780B527-12CD-4332-B80D-8825DE8A1019}">
      <dsp:nvSpPr>
        <dsp:cNvPr id="0" name=""/>
        <dsp:cNvSpPr/>
      </dsp:nvSpPr>
      <dsp:spPr>
        <a:xfrm>
          <a:off x="6697876" y="6302415"/>
          <a:ext cx="2369623" cy="403185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solidFill>
                <a:srgbClr val="003300"/>
              </a:solidFill>
              <a:latin typeface="Comic Sans MS" pitchFamily="66" charset="0"/>
            </a:rPr>
            <a:t>Prairie</a:t>
          </a:r>
          <a:endParaRPr lang="en-US" sz="2400" kern="1200" dirty="0">
            <a:solidFill>
              <a:srgbClr val="003300"/>
            </a:solidFill>
            <a:latin typeface="Comic Sans MS" pitchFamily="66" charset="0"/>
          </a:endParaRPr>
        </a:p>
      </dsp:txBody>
      <dsp:txXfrm>
        <a:off x="6697876" y="6302415"/>
        <a:ext cx="2369623" cy="4031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C3CF292-7313-493F-81C5-B4422F9855BF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F2065AA-E2E6-4AC2-BD2F-C7B16F3D8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8F56B-2900-4E8A-AD05-C0C965FF666C}" type="datetimeFigureOut">
              <a:rPr lang="en-US" smtClean="0"/>
              <a:pPr/>
              <a:t>10/16/2012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1EDDB-A2E3-4C47-9045-E67EC28B2E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://www.jmt.org/jmaward-discover.asp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hyperlink" Target="http://www.firstpeople.us/FP-Html-Pictures/bears_pg01.html#Bear_Photographs_14" TargetMode="External"/><Relationship Id="rId7" Type="http://schemas.openxmlformats.org/officeDocument/2006/relationships/image" Target="../media/image43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ellmuseum.org/distancelearning/prairie/build/tb1.html" TargetMode="External"/><Relationship Id="rId3" Type="http://schemas.openxmlformats.org/officeDocument/2006/relationships/hyperlink" Target="http://www.rainforestlive.org.uk/index.cfm?Articleid=208" TargetMode="External"/><Relationship Id="rId7" Type="http://schemas.openxmlformats.org/officeDocument/2006/relationships/hyperlink" Target="http://yahooligans.yahoo.com/content/ask_earl/20010309.html" TargetMode="External"/><Relationship Id="rId2" Type="http://schemas.openxmlformats.org/officeDocument/2006/relationships/hyperlink" Target="http://www.zoomschool.com/subjects/rainforest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bs.org/earthonedge/ecosystems/grasslands1.html" TargetMode="External"/><Relationship Id="rId5" Type="http://schemas.openxmlformats.org/officeDocument/2006/relationships/hyperlink" Target="http://www.bagheera.com/inthewild/spot_sprain.htm" TargetMode="External"/><Relationship Id="rId4" Type="http://schemas.openxmlformats.org/officeDocument/2006/relationships/hyperlink" Target="http://mbgnet.mobot.org/sets/rforest/" TargetMode="External"/><Relationship Id="rId9" Type="http://schemas.openxmlformats.org/officeDocument/2006/relationships/hyperlink" Target="http://www.ucmp.berkeley.edu/glossary/gloss5/biome/aquatic.html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8257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evenim MT" pitchFamily="2" charset="-79"/>
                <a:cs typeface="Levenim MT" pitchFamily="2" charset="-79"/>
              </a:rPr>
              <a:t>Ecotourism:</a:t>
            </a:r>
            <a:br>
              <a:rPr lang="en-US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evenim MT" pitchFamily="2" charset="-79"/>
                <a:cs typeface="Levenim MT" pitchFamily="2" charset="-79"/>
              </a:rPr>
            </a:br>
            <a:r>
              <a:rPr lang="en-US" dirty="0" smtClean="0">
                <a:solidFill>
                  <a:srgbClr val="6666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evenim MT" pitchFamily="2" charset="-79"/>
                <a:cs typeface="Levenim MT" pitchFamily="2" charset="-79"/>
              </a:rPr>
              <a:t>Exploring Ecosystems through Travel</a:t>
            </a:r>
            <a:endParaRPr lang="en-US" dirty="0">
              <a:solidFill>
                <a:srgbClr val="6666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524000" y="2514600"/>
            <a:ext cx="6324600" cy="3048000"/>
          </a:xfrm>
          <a:prstGeom prst="roundRect">
            <a:avLst/>
          </a:prstGeom>
          <a:solidFill>
            <a:schemeClr val="bg1"/>
          </a:solidFill>
          <a:ln w="9207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88" name="AutoShape 4" descr="data:image/jpeg;base64,/9j/4AAQSkZJRgABAQAAAQABAAD/2wCEAAkGBhQSERUUExQVFRUWFxcXFBUXGBcVFBcUFxcXHBgYFxQYHCYeGBokHBgXHy8gJCcpLCwsFx4xNTAqNSYsLCkBCQoKDgwOGg8PGikkHCQsLCksLCwsKSksLCwsLCktLCwvLCwsLCkpLCwpLCwsLCwsLCwsLCksKSwsLCksLCwsLP/AABEIAOEA4QMBIgACEQEDEQH/xAAcAAABBAMBAAAAAAAAAAAAAAAAAgMEBQEGBwj/xABKEAABAwIEAwYDBAUHCgcAAAABAAIRAyEEBRIxQVFhBgcTInGBMpGhI0Kx4VJiwdHwFDNygpKy0hUWJDRDU2Nzk/EIF0RUg6Kz/8QAGgEAAgMBAQAAAAAAAAAAAAAAAAIBAwQFBv/EACgRAAICAQQCAQMFAQAAAAAAAAABAhEDBBIhMRNBIgWBoSNRYXHw0f/aAAwDAQACEQMRAD8A7ihCEACEIQAIQhAAhYc4ASbAXJ6LSu1XejRwvlpDxqnAgxT/ALfH263R26IbSVs3UlUeYdtsJRMOrNLv0WHUfciw2O5XI6mfY7MXHxKrmUgZ0t8tP0A+97zHveS/sk2pDQ6OJeRLtPISUk5xg6bIi3NXFG4Zl3lvBilSYGlwb4jnFwBLSbtAAHP4jYdVq3aXvGraNNPFuNR1nCk2m2k0A7ipo1lx/VdAhal2hwDqdUtIfpEBhfckAbzxvKpagWrFiTSk3ZlyZ3e1KjtXYnLcY6ma+JxFR7C3y6nO2E3kxA/HdRM17d4Gi9wl1V43LBqDiP8AiEwfquXYftBiGMNNtaoGEaS3USNPIA7D0UPQmjgvsWWelwbTnfbsVxDMO2nGztUuB4EENBDhvINiqnCY3FTrZjXtImC7Evado2c7qqwsSNKt8aXRX5W+WbDg+8vMqMBuKc8Am1RrKoPq8t1kejgtkynv2xDYGIw9OqLS5hdSdxk6TqDjtby7dbc6cE5h8G55MBxIEmBKScIpWx4ZJXSO/ZR3p4GuBNXwSeFXyt6/afAPcg9FttOoHAFpBBuCDII6HivLeExfhAtcxr2Om9g4GN2v3HobJ/JO0WJwsnDVn0+bAQ5hvxY4Fo+XE81laa59GqOVM9PoXMOyvfUyqRTxlPwnSB4rJNKebwTNMdZcN5Ii/S8PiGvaHMc1zTcOaQ5pHQixUFidjiEIQSCEIQAIQhAAhCEACEIQAIQhAAq3O+0FLCs1VDc/CxsF7r8Gzt12UXPe07aBNNnnrESGwSGzsXkfMDc9Bdc2zjxqzyXOc58S4i7gBMbCB0AHPqVRkzKL2rsiTpE7NO0lbGHz+SnNqTTI4EazbWZE7QFW4rJZcH1YLWiWUxvPNx4AJ3I8EWENqAki8Al3sXG2qeUpHaHOadMlunzG5Aub7S47LGpZJZNseWUvIkvkO5ji6VFrdLNRA83mhgtsDNz6KJgO0Lqrgymxu0y5wpsaD+k4wT6DfgqTFdowRGhrpFwRYHhHOFS1cQXcB0tH0XRwaHdH9RclE9S2+Hwbj29wlQMpE1ab6ewDP0yJJIFhyAkrSX05TnjGIM+nBNvK6WLH44bTNknvluI5pEFZFNOwhWULYjSkuCfDEkhFBZHKkYDMnUnFzTBII2kQU05qbKrlFNUx065RNw2KEmQHajtYX9eCl4fKCfNAbOzd/rwVVToBxiVf4HLa1OLtcx3CZ949lh1CUb2un/vsacNyfRBOGDTdsOHpKuOzfaLEYF2qg7yky+k7+aftJgfC6GxqF/XZQ8zrtZAdy/Hkq+njG7s1HmDExzAWSO9rca1JLg772Q7eUMeNLfs6zR56LiNWwksP32TbUB6gLZV5hD/M2tSeadVh1Me0xcfgeB4GYK6x3d96rMVow2KIZivha6IZWgWIizah/R2MW5C+MrGOjIQhMAIQhAAhCEACEIQAKpz7NjSbppkeK4SJvpbxeR84nc+hUnN8zFCmXG52Y39J8GB0Ft1z3MczdqcHfG7z1XAQCdg0em3ss2fLsVLsG6VskNOkO0mXOPmqG5vu4ni4qBiTRDDAkSXPcSbnaSJh3ACdlFxWKgATAIl3RUec595DTYPKdzxP7li0+DLnn8evbMWTPXYZz2oIOjDy0NsXjc+h4Ba7UqudJcSSdydz7rBQRC9Ph0+PCqijDKbl2NlqTCWSkq5kCS1EJaUAooLG9Cy2mnIWHOQFgXD/ALbpFQtM8OXH6olIqhRRKGnBI0ylwsiL3/NKOIpGDcW9Y+RW0YPHtMAHU0C4J0xI3ngQVq5Cn4fLCaevhtyWLVY4NbpOjVgyOLpIxnRGsEvL5vEyR/WFvkqoDoekcDzW/ZN2dpaWvdZ0cATJn9YRO2yuzkjC0tLQ20A2n1KzrURilFI1PTSk9zdHLaAc6fLcX1bf2hsR1UGuQ4hwkGxkGCDPAj6Fbx2o7MuaA6kJc3lYxyEbrRK9ItMQQeRt9FZGp8rhiTTx8M733V9vXYmmMPing4ho+zfxrMA3PDxG8eYvzjoi8h4XNalJzXNMFrmuaeLXNIII9wvSfd721bmOGDjArMgVWgECTOlzehANuBBHAErTXZcpKXRtKEIQSCEIQALD3AAkmALknaFlal2+zzw2NoNMOqyX9KLR5vdxhvueQUN0rApM/wC0bajvGv4bQRS94vEAgugGOAAWoszWa2p0uAMxtKiZ3mGqpoYZY2wjYu+8fnN+ij4J8OniCPorcWgjKO/Ly36OXn1Tc6j0WOdYyXGREcOsLW6j5uVbZoS4F3O/8FU5W/Bj8WKMP4/Jlk90mwCwShEK4BELIalALICigsw1qUUpgSXlSQNucmyUtybISsdGFhyCElKMELLGjiY+v4LBWQFBJIwGXurPDKY1OOwFrDqbLbsj7NOPkLtnGTNmu4jn7xdWXd/lGii6s4CXmKfPSJBPQE/gtjbgWt80CfQXXI1WZylsXSOvpdOlFTfbIlDKxSYAIkHje8pWKxAaLpGJp63S0GBxmGz05p3F0AW3ElZUbGV2KcHCy1PNcBTqDztI5ESHK8q1XzbygcIi/wC5Q3Bzt4ud9xE8uBTW7tENKqZruKyFhptablsgOA0uibTzKZ7LZrUyzFNrMJc0eV7NtdNxGps3i4a71aFc1cLpe/gDE8pHGOFlTZnQkEfI/grNzKtiPSWX49lekyrTOplRoc082kSLHY9OCkLkfcj2uJ14GqbtBfR22n7RvPchw9XbQF1xXJ2VghCFIGCVxLPc7NepiMQJio7RRnhSpmBH9InV7nfddI7xs3/k+X1SDDqgFJnAzUsSDwIbqPsuX5dSbUoMbBjcxFiANgeH7VE2opSl1fJRkk+YruiHh8t00DWc5oEwAficeQH7fVJwmZBsTSZp2cTdx6g7g+imZ8C7RTaPJTF+Qd68Sqo0mtu7zdDt8l0sTebHun75S649fc5EqjKkWmOwLdQFGoKocDDQPO0x8LhMH1VNmGDLDdrmH9Ej6g8VJwubOpuDmaZbcSJjoJSsR2jrvI1vDwDIDmtI9xF1ZFZI0u1+/sn4vnp/gqJ6FCucNX8QgP0wbC0AceG3sqqrSglWC2NrIWEprUAKaE29OFMuQCElJKyUklKOYJSIWS5YlKMGlZ2T5pAguAcG9bieAkD1UYuUWSdr7M4qnVwVN7acW0BguAWW9gd781YYamS2X7n7umNPTmfX6LUu7fEmlhXyDD6hIJ+GzWj+PRX7szhxdYzx/cuDlqM2kd/DcsabJGIwwOyh1WaRuT+KcOaAnoo9bGhxMfklVDuytxLQ8kEHqoZpAeUKZVqwTY+vRV+KBcbHY+4UoGVGdAim8gat5HT2VQDqptd0/I/gtnxA+apMTR0iwi+yeiuygw2PdhMXSxDJBpva61pHFs9Wkt9HGxXqHA4xtWmyowy17Wuaf1XAEfQry9mlLddl7kc78bAGi4y/DvLOvhvlzD6XcP6vorIMSR0NCEKwU5N3z5lqrYegDZrXVHC0S46WdZAa+36w9tIyvH+E8O3Gx9OatO8jGeJmdeCCGaKYI/UYNQPMh5ePZUNNdLHjUse1+zj55vyNo3TMcew4fU0g6uBEEStRruJKssI0VKQp7OBtycL/AIBTcF2dNqoh1MTc2DnNPwidzx9Fm06x6WEot+2/+fgWSllkmkVGDyh72l0EDU1vD4nGwE7k9ExUwBG1+dxPyldHwVB8MJYxstMfecSW+S8Q0Wd1P1WafZ2lWL2AzUn4iIJsB8TdgP0VQvqkVKpLgueldcPk0GhRcNJjYz6ngAmcS0ETx4rqWddlmBjjSA1U2aQGtJLjpiXF1iYk24wucY7APa8h7S0jdrrEexXRwZ45eUZ82KWPhlRUCQp1XCHTP0UEhXsrTFNesPakoa5QMNuCQ4KQb8k25iVolMZISSnC1JLUo6YltUg2Jnb2SQEqEOCiibNkynPHNoinMtBsDy5A8k67NnRANuUrW2YyLQfZTGVCT9VytVg2veujoYNQ62s2jLcyJJkyLbqQzMgHERxJnmSqPLXbi9tljFPM7rEdFT4sv6+agKOcWCVQuxR2nZJfVOmZiNlNE7izxuNIBiDHDn7qrxOMnjCrquI5k/wdlDr4i9vkrEhGx7GPmVs/cpm/hZl4ZPlr03N4RrZD2kyeQeLcXD20jEYgxCm9jscKWPwtQkAMr0yXO2DXO0vJ/qucrI8CSPVSFhCtEPNOfYovxeJcYBNerMbWqOH7E1TOyhfygvcXuMucS5xsJc4yTAsLngpLX2XVg6RxZq2Sm1jNpEbEGI91vHZOkKmW1Q6po+1hsjV5SG6g2dpndaDhqZe4NaCS4gADckmAB7rplDL24bwqDXaSwa6jrH7YtEj0bYQePusevyqOL+S7TR+V+i6ZlLmsa5pPwgDXDQ1tvKJEg25nc81VYjEODyNYB0/E2wmbyd2ja8GZ6qVVxz6joqxLfLeQDcCRB97dOSRWy83cHAMafgO7xfbk2+w9V5u03yb589Flg8wfVa4Ne4PbDnCZgCbM+m5vCqM6w9PEhtWqHsqaQ0FvGCZkOsPoVMwdYUGuLXC+ncbM6u4m+mYVX/lV1Z2k3a1znaWxOjUZdrIlxAIMJoZskOYOmLNKUakMY3sQTS8Sk5zrCWOaZMzYOAv8lpeLy8tJEQRYg7g8iug4XMyWvY50scI8xI0naZmdpseK1rtNSayrIN3DzNtZwABuNwd/mu7oNZLK/HkdswajDGMVOH3NUeyCmyxTsXh+IuPwUIrqszISEqUklY1JRjNQJlwTxqDmmyoZKG5Q82Q9vr+xMuKVjpAUqhinMMtJH4fJILSmykfPDHXBs+XZ2zcw0i5BNvUJvEZ9SJgT6xZazKw4rG9LjuzWtTOqLTGZuAfIJPM7fJGEzLUCHwOI4KlJWNSHghVIlZp3ZZYggmx+SiVXLFJ8AoqOWaUdro0xnasj1Cik8t8w3FxykXQUtjJ/BQMj0t/nNV5M+R/xIXAP/MfHf78f9Kl/gQrOSLRFawtJDgQQSHA2IIMEEHYgypbMSdGmBEkzxvH7kvP6TmYvENcIIr1pFj/tHEbeqiNK6UeTkyVMu+zGKa3F0DU+AVGF3sbbdYW+ZoZqueLguN4jUSZn2Mj2XOcixopYmk8wA14JJ2A5+2/suhYrEAMYNWrUJNiNOoS2IsRFgVyPqlujRhXwYsVySHO6dNgANuisCWkiYJtP3oE8nG++08Fr9fFHfmeNhCkMq7b2HtPD6LidDqReYnDtMsBYJBDYEkhpgze3pdV7Q9gIADAJBrGxcwAeVrIv8P1PNNU6pizndOUQPdN1MY4xJJA5qVKht6HGlpYIAI4wHTexkE2367rDKTCXaw0tgamkRcHgSDFlGrO42HObIY+R/H0Uqbi7iVt2Sn9l6FQfZvLHATB2Ig8yZ5WPstZxnY/EC4pkyAZbDhf+jcLZKNQg2EiLiTG38Gyt8rxUNII0kwG8faTflbouhh+o5ocPn+wWCE/Vf0ctxuVPpnTUa5p5EEH5EKA5i7pm2V0sVT01BMfC4fE08wf2LmnbHsr/ACQMc15eHEi4AII9N/yXX0+thm+L4kJm0k8Xy7RqTgk61l7k2StjMyMmqkFywVglKNQakkoRKgYackOKW9NOKRjoSSmy5KcmiUjHRJp1JbHVBKjMN07xWXJHmzTjYELEx5uEfmsSkVQS0gbmw9TZVIuHv82MX/7XEf8ASqf4UL0b/m9X/wB3/wDZn70K+yvacl7zcD4WaYgAEBzm1BJmfEY0uI6a9Y9lrjSui9+uV6MTQxAFqjDTcY+9TMiXTuWvMD9Q78ObNctWN2kYssakx6VuuRY7xcPe7qQ0OPEMmWGZsPib8lo2pWnZ3NPBrNJjQ7yvB20usSfTf2VepxeXG17IxS2y56ZttZ1iDuIt6/l+Kdou8o/iN1L/AMjSDpdO5DZFgdiLbGOFlBpuOotc0tIgEGAZEH35+685LHwap4pR7JQqfxyTb3yDF5WNOm0+1pHQ/vWXUCWSOextPMeqqUeSvY7oRUrmWjmD19Eqi6ZEWlRa2H80t2/s+qepDhIMKxxSRKiSX1n+QgwJiSYHpKvcBWgTABFo3nrz4StaqV/JBvBBA4CbEq1pYt2gGYcQBYQI4x9PkrIrg34aXJsdCsTEkzvMALSe8rPGEMoNIc5pLn/q2gD1UrtD2nFGmdIOt4IabANI4nid1zN9STJuulodO2/K+l0ZtXn48aMlybc5DikSuu2c1IC5Y1LBKTKUahepDnJEpDiobGSB7ky4pTimnuSNjpGHFNlyHOTZKRssSFtN1KdZRaDZPQJ55lZsj5o0Y1XJhWXZvLfHxmGokEh9ek1wBg6NYL4PCGhx9lWht1vXczlHjZox5HloMfVNpGo+RgmbHzEjf4D7IuyxnomULKE4Gl97eSfyjLargJfQis30ZOv20F3yB4Lz0xy9b1KYcC0iQQQQdiDuF5Z7UZKcHjK2HO1N50G4mmYcw3/VI9wd91fil6M2ePshNKW1MtclalpsyNG0dnu2r6AFKqPEoizdvEpA/oE7t/VP0W0Y7DtrgVGOuRqBFw5nME7GZ32uOi5fqW8dhsd9k4EF3hO+HURNOpuLcA6/usGqwxreuzbp8jl+nLlEgVJJ87XEGARIMdQfVPvqiIPr/BVZnjy1xc2zdekHYkFoMHmRe/QJOAxetjm7kah7/wDdcmWP2WygolsXy39nqm9cfv8A2pOHMskEEiJAvHVNV3mPn0SJc8ipL2Fatw4cfzTzMUS3TwAtHOeIPRVj60n8fn9E3QzDzFpInhPEHcH6q5ItUhfaitrFMReOe23v1hau8Qp+ZYzU82tt1hVxjn8wu7gjsxpM5mV7ptmCU24rJKQ4q1ipBqWNSQSsFyWxqFEpDiglIc5KMYJTRKy4ptxSNjpGHFIJWSUglKx0TcM3yjqTPslwmcL8PupDwPl+Kyy7NcehHAldy7hcl0YOpiXDzV6hDT/wqUtEf1/E+Q5Lh+GwTq9SnRZ8dV7WN33cQJMAmLyvWeTZW3DYelQZ8NJjWN4SGiJ9Tv7porgj2TEIQpAFyvvx7KGpSZjabSXURorACfsSSQ49GOJno8nhfqibxOHbUY5jwHNcC1wOxaRBB9lKdOyJK1R5Ga5L1K37bdk35di3UTJpnzUXn79ObSYA1DYgftCow9a1KzBKNOh4FX/Y3GaazmRIe3bqy61sOVhkeN8PEU3dYPCzgWn8UuVboNDYntmmbT2jc5wYYiSZncPjSfp+Kg4KrpNuPC5mLX4HnHRbBj6APiAkCSHNcdrNmAOMjn15KmfQLRqaDANiLSbiR0kHh+K5NcUdSUbdk7FVNBaQRB8r5NjcREbbFRsVjGmIA/pEQI9N5T+Drh9NzHgh2xEAGLGQoNWnpcAwED7w2ERtJlVqNlbhZXYvGO22E7gzbkDylQDW5es9U/mlQa4Bs237wFXFy6+DHFRTrk5+WT3NWOvqpsuSC5BatFlVAXpBcgpJKWxqMlySXJMrCWxqFEptxQXJDnKGyUjDimyVkuSC5IyxICU2SglYCUdItsKyA0dJ+aaxFXlsh9eBHSE92eyKrjsTTw9EeZ5ub6WMHxPdAsAPrA4rOlbL26VHSu4bsmalZ+PqNIbTBp4eRZzyCHuB5NEttxc7lfuagZDktPCYelh6QOik0NE7mN3GOJMk9Sp6chAhCEEghCEAat3idim5lhSywrU5dQfaz4+AmJDHWB9AbxC804vDPo1H0qrSyowlr2usWkcPz2IuLL1+ubd7PdsMXTOJwzP9KYBqa2B4zBwI41ANjxjTfyw8ZUVzhuODByUHKOHQYNiLEGxBHAjgU4Hq9MytG4YPOn1aTQ6CWNiYuWiRB57hSMFiQ5ukyCGxJ5X2+q1TAYgj2uR+rx/Z8leCoDDmH6wb9eS5+WNSZ0MUriXVCkGi8neXXc71cBf3CgZ7jKbaY8Oo1znCIbFuZPJFXP2Uw3yuuOEEHnclapi64c5xAgEkgchyRgxNu5FeXI4qkZqVZTZemTUWA9dGzFtHS9HiJnWsa0WTQ9rSC5I1LEqLChepJLkkuSS5RY1CnPTZcsEpDnJWxkjLnJslCwlHoEpjoKShQSOjU4hoBJJAAAJJJsAALkk8F6Q7o+73/J9Dxazf9KrAawYPhMmRTBHsXXiQB90E613M92AaG47F0/PY4am77o4VXMP3v0Qdt4mI7Kkf7IsS9sEIQoGBCEIAEIQgAQhCAOZd5ndC3Ga8ThYZiYlzLBlcjmfu1I+9sTE81wKvSfSeWVGuY9phzHgtcDyLTcfmvZS1Dt53aYfM26nfZVwAGV2iTAPwvbID23O9xNjuCylQkoWeZ6OIggj8lftxNNzWPFuD27Q8RseR3j1UHtV2MxWXVNGIZAPwVWy6k+InS6Bz2IBVVh8XpP0P5dUTW5CwexljmFZpedO09f2qHUclvxJePT5wmdUp4PgSa+QnUjUsOb/G6Tp6phaFaljUkx1SCiyaHdax4ibLlglRZNDmtYL03KFFhRlzlhYQgYEIVp2e7NYjHVRSw9MvdxOzWNkDU92zQJ/dKgCtp0y4gNBJJAAAJJJMAAC5JPBdu7sO5kNFPF49vn+KnhiLN20uqg7u46OFpvYbL3ed0dHL4rVYrYrcPg6KUiCKYO/HzkTHBt56AlbLFEEIQlGBCEIAEIQgAQhCABCEIAEIQgCNmOW0q9N1KtTbUpus5jwHNPEWPEG4PBch7Z9wQcXVMveGz/6eoTp2/wBnVMkX4O57iIXZ0KbIas8dZtkeIwj9GIpVKTgSPMCASN9LvheLi7SRcKCahXsvG4CnWYWVabKjDu17Q5p9jZc9z7uGwNaTQNTDOO2g66c/8t5mOgcFNiuJ521lGpdKzLuFx1Iyw0sQyfuO0VIgm7HwOEWcTcLXc57AYukCThazA0S6WOLY5moJb7Sp3C7TV9SC9Zr0XMMPBaeTrH6pEqbIoysLIT1HBPeYa0knhxRYDCFf5f2FxtePDw1VwJIDgx2mRv540j3K2fKe4nMK0Gp4VAW+N0ugzMMZNxGxjcKNyJpnOVJwGXVa79FGm+q/9FjS924Fw0WEkX6rvOQ/+H/CUoOJqVMQ7i0fZU/k06z66h6BdGyvJaGGZooUqdJvJjQ0GOcbnqUbiVE4v2P7gqjy2pj3im0EHwKZDnu5h9QWYOHlk33C7Nk2Q0MJT8LD0mUmTMNESebju4wBcybKehLY6VAhCFBIIQhAAhCEACEIQAIQhAAhCEACEIQAIQhAAhCEACwhCANb7S/zo/oD+85cA7e/6/X/APj/APyYhCUBvst/rWH/AOdS/vhd9yX+fZ/W/uuQhQiEbUVlCE5IIQhAAhCEACEIQAIQhAAhCEACEIQB/9k="/>
          <p:cNvSpPr>
            <a:spLocks noChangeAspect="1" noChangeArrowheads="1"/>
          </p:cNvSpPr>
          <p:nvPr/>
        </p:nvSpPr>
        <p:spPr bwMode="auto">
          <a:xfrm>
            <a:off x="0" y="-1233488"/>
            <a:ext cx="2571750" cy="2571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92" name="Picture 8" descr="http://idahoptv.org/support_new/images/membership/ExploreYourWor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276600"/>
            <a:ext cx="4114800" cy="1427673"/>
          </a:xfrm>
          <a:prstGeom prst="rect">
            <a:avLst/>
          </a:prstGeom>
          <a:noFill/>
        </p:spPr>
      </p:pic>
      <p:pic>
        <p:nvPicPr>
          <p:cNvPr id="16394" name="Picture 10" descr="http://www.jmt.org/assets/john%20muir%20award/ill%20(iii)%20explore%20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057400"/>
            <a:ext cx="1941131" cy="1676400"/>
          </a:xfrm>
          <a:prstGeom prst="rect">
            <a:avLst/>
          </a:prstGeom>
          <a:noFill/>
          <a:ln w="60325">
            <a:solidFill>
              <a:schemeClr val="accent3">
                <a:lumMod val="50000"/>
              </a:schemeClr>
            </a:solidFill>
          </a:ln>
        </p:spPr>
      </p:pic>
      <p:pic>
        <p:nvPicPr>
          <p:cNvPr id="16396" name="Picture 12" descr="Discover a wild plac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4724400"/>
            <a:ext cx="1828800" cy="1574818"/>
          </a:xfrm>
          <a:prstGeom prst="rect">
            <a:avLst/>
          </a:prstGeom>
          <a:noFill/>
          <a:ln w="60325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"/>
            <a:ext cx="472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Which Ecosystem?</a:t>
            </a:r>
          </a:p>
          <a:p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	</a:t>
            </a:r>
            <a:endParaRPr lang="en-US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7650" name="Picture 2" descr="http://www.turtlesale.com/home/uploads/images/duane/pond%20turtles/pond%20turtles%20for%20sale%20picture%202%20480x3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886201"/>
            <a:ext cx="2819400" cy="2114551"/>
          </a:xfrm>
          <a:prstGeom prst="rect">
            <a:avLst/>
          </a:prstGeom>
          <a:noFill/>
        </p:spPr>
      </p:pic>
      <p:pic>
        <p:nvPicPr>
          <p:cNvPr id="27652" name="Picture 4" descr="http://users.manchester.edu/Student/AMCosaboom/Tadpoles/tadpo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5334000"/>
            <a:ext cx="2438400" cy="1266900"/>
          </a:xfrm>
          <a:prstGeom prst="rect">
            <a:avLst/>
          </a:prstGeom>
          <a:noFill/>
        </p:spPr>
      </p:pic>
      <p:pic>
        <p:nvPicPr>
          <p:cNvPr id="27654" name="Picture 6" descr="http://dhr.dos.state.fl.us/images/facts/symbols/bas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1" y="990600"/>
            <a:ext cx="4150668" cy="2667000"/>
          </a:xfrm>
          <a:prstGeom prst="rect">
            <a:avLst/>
          </a:prstGeom>
          <a:noFill/>
        </p:spPr>
      </p:pic>
      <p:pic>
        <p:nvPicPr>
          <p:cNvPr id="27656" name="Picture 8" descr="http://fohn.net/duck-pictures-facts/mallard-duc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1" y="838200"/>
            <a:ext cx="2840355" cy="2133600"/>
          </a:xfrm>
          <a:prstGeom prst="rect">
            <a:avLst/>
          </a:prstGeom>
          <a:noFill/>
        </p:spPr>
      </p:pic>
      <p:pic>
        <p:nvPicPr>
          <p:cNvPr id="27658" name="Picture 10" descr="http://images.nationalgeographic.com/wpf/media-live/photos/000/004/cache/canada-goose_487_600x45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05600" y="3257550"/>
            <a:ext cx="2260600" cy="1695450"/>
          </a:xfrm>
          <a:prstGeom prst="rect">
            <a:avLst/>
          </a:prstGeom>
          <a:noFill/>
        </p:spPr>
      </p:pic>
      <p:pic>
        <p:nvPicPr>
          <p:cNvPr id="27660" name="Picture 12" descr="http://3.bp.blogspot.com/_hOdsjwLqJ4o/S_lYtD4vDJI/AAAAAAAAI6U/bcNrwozZx5A/s800/broadbchaserfsma724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4038600"/>
            <a:ext cx="3092776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"/>
            <a:ext cx="472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Which Ecosystem?</a:t>
            </a:r>
          </a:p>
          <a:p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	</a:t>
            </a:r>
            <a:endParaRPr lang="en-US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3554" name="Picture 2" descr="http://images.nationalgeographic.com/wpf/media-live/photos/000/005/cache/gray-squirrel_555_600x4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743450"/>
            <a:ext cx="2438400" cy="1828800"/>
          </a:xfrm>
          <a:prstGeom prst="rect">
            <a:avLst/>
          </a:prstGeom>
          <a:noFill/>
        </p:spPr>
      </p:pic>
      <p:pic>
        <p:nvPicPr>
          <p:cNvPr id="23556" name="Picture 4" descr="Black Bear Side On (wallpaper size).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762000"/>
            <a:ext cx="3505200" cy="2628900"/>
          </a:xfrm>
          <a:prstGeom prst="rect">
            <a:avLst/>
          </a:prstGeom>
          <a:noFill/>
        </p:spPr>
      </p:pic>
      <p:pic>
        <p:nvPicPr>
          <p:cNvPr id="23558" name="Picture 6" descr="http://www.buzzle.com/img/articleImages/335617-9412-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2" y="1676400"/>
            <a:ext cx="1917791" cy="2571750"/>
          </a:xfrm>
          <a:prstGeom prst="rect">
            <a:avLst/>
          </a:prstGeom>
          <a:noFill/>
        </p:spPr>
      </p:pic>
      <p:pic>
        <p:nvPicPr>
          <p:cNvPr id="23560" name="Picture 8" descr="http://www.itsnature.org/wp-content/uploads/2008/02/spotted-salamand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572001"/>
            <a:ext cx="3048000" cy="1926337"/>
          </a:xfrm>
          <a:prstGeom prst="rect">
            <a:avLst/>
          </a:prstGeom>
          <a:noFill/>
        </p:spPr>
      </p:pic>
      <p:pic>
        <p:nvPicPr>
          <p:cNvPr id="23562" name="Picture 10" descr="http://www.cotf.edu/ete/images/modules/msese/earthsysflr/EFBiomesP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1" y="4648201"/>
            <a:ext cx="1447801" cy="1930403"/>
          </a:xfrm>
          <a:prstGeom prst="rect">
            <a:avLst/>
          </a:prstGeom>
          <a:noFill/>
        </p:spPr>
      </p:pic>
      <p:pic>
        <p:nvPicPr>
          <p:cNvPr id="23564" name="Picture 12" descr="https://encrypted-tbn1.gstatic.com/images?q=tbn:ANd9GcR-2hGAHRQ0llJB13AxKe1TQRPoP0WRuenlH8MgZ4mwuk3yJrXI3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4876800"/>
            <a:ext cx="1178896" cy="1371600"/>
          </a:xfrm>
          <a:prstGeom prst="rect">
            <a:avLst/>
          </a:prstGeom>
          <a:noFill/>
        </p:spPr>
      </p:pic>
      <p:pic>
        <p:nvPicPr>
          <p:cNvPr id="23566" name="Picture 14" descr="http://inchinapinch.com/hab_pgs/terres/d_forest/images/tawnowl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43201" y="1295400"/>
            <a:ext cx="2282915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81000"/>
            <a:ext cx="8153400" cy="547842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8425">
            <a:solidFill>
              <a:srgbClr val="6699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Activity 2:</a:t>
            </a:r>
          </a:p>
          <a:p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Divide </a:t>
            </a:r>
            <a:r>
              <a:rPr lang="en-US" sz="2000" b="1" dirty="0">
                <a:latin typeface="Century Gothic" pitchFamily="34" charset="0"/>
                <a:ea typeface="MS PGothic" pitchFamily="34" charset="-128"/>
              </a:rPr>
              <a:t>the class into </a:t>
            </a:r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six </a:t>
            </a:r>
            <a:r>
              <a:rPr lang="en-US" sz="2000" b="1" dirty="0">
                <a:latin typeface="Century Gothic" pitchFamily="34" charset="0"/>
                <a:ea typeface="MS PGothic" pitchFamily="34" charset="-128"/>
              </a:rPr>
              <a:t>groups. </a:t>
            </a:r>
            <a:endParaRPr lang="en-US" sz="2000" b="1" dirty="0" smtClean="0">
              <a:latin typeface="Century Gothic" pitchFamily="34" charset="0"/>
              <a:ea typeface="MS PGothic" pitchFamily="34" charset="-128"/>
            </a:endParaRPr>
          </a:p>
          <a:p>
            <a:endParaRPr lang="en-US" sz="2000" b="1" dirty="0" smtClean="0">
              <a:latin typeface="Century Gothic" pitchFamily="34" charset="0"/>
              <a:ea typeface="MS PGothic" pitchFamily="34" charset="-128"/>
            </a:endParaRPr>
          </a:p>
          <a:p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Provide </a:t>
            </a:r>
            <a:r>
              <a:rPr lang="en-US" sz="2000" b="1" dirty="0">
                <a:latin typeface="Century Gothic" pitchFamily="34" charset="0"/>
                <a:ea typeface="MS PGothic" pitchFamily="34" charset="-128"/>
              </a:rPr>
              <a:t>students with the following scenario: </a:t>
            </a:r>
            <a:endParaRPr lang="en-US" sz="2000" b="1" dirty="0" smtClean="0">
              <a:latin typeface="Century Gothic" pitchFamily="34" charset="0"/>
              <a:ea typeface="MS PGothic" pitchFamily="34" charset="-128"/>
            </a:endParaRPr>
          </a:p>
          <a:p>
            <a:endParaRPr lang="en-US" sz="2000" b="1" dirty="0" smtClean="0">
              <a:latin typeface="Century Gothic" pitchFamily="34" charset="0"/>
              <a:ea typeface="MS PGothic" pitchFamily="34" charset="-128"/>
            </a:endParaRPr>
          </a:p>
          <a:p>
            <a:r>
              <a:rPr lang="en-US" b="1" i="1" dirty="0" smtClean="0">
                <a:solidFill>
                  <a:srgbClr val="003300"/>
                </a:solidFill>
                <a:latin typeface="Century Gothic" pitchFamily="34" charset="0"/>
                <a:ea typeface="MS PGothic" pitchFamily="34" charset="-128"/>
              </a:rPr>
              <a:t>“You </a:t>
            </a:r>
            <a:r>
              <a:rPr lang="en-US" b="1" i="1" dirty="0">
                <a:solidFill>
                  <a:srgbClr val="003300"/>
                </a:solidFill>
                <a:latin typeface="Century Gothic" pitchFamily="34" charset="0"/>
                <a:ea typeface="MS PGothic" pitchFamily="34" charset="-128"/>
              </a:rPr>
              <a:t>are a travel agent for </a:t>
            </a:r>
            <a:r>
              <a:rPr lang="en-US" b="1" i="1" dirty="0" smtClean="0">
                <a:solidFill>
                  <a:srgbClr val="003300"/>
                </a:solidFill>
                <a:latin typeface="Century Gothic" pitchFamily="34" charset="0"/>
                <a:ea typeface="MS PGothic" pitchFamily="34" charset="-128"/>
              </a:rPr>
              <a:t>“Explore Your World Travel Company”, </a:t>
            </a:r>
            <a:r>
              <a:rPr lang="en-US" b="1" i="1" dirty="0">
                <a:solidFill>
                  <a:srgbClr val="003300"/>
                </a:solidFill>
                <a:latin typeface="Century Gothic" pitchFamily="34" charset="0"/>
                <a:ea typeface="MS PGothic" pitchFamily="34" charset="-128"/>
              </a:rPr>
              <a:t>a </a:t>
            </a:r>
            <a:r>
              <a:rPr lang="en-US" b="1" i="1" dirty="0" smtClean="0">
                <a:solidFill>
                  <a:srgbClr val="003300"/>
                </a:solidFill>
                <a:latin typeface="Century Gothic" pitchFamily="34" charset="0"/>
                <a:ea typeface="MS PGothic" pitchFamily="34" charset="-128"/>
              </a:rPr>
              <a:t>eco-tourism company </a:t>
            </a:r>
            <a:r>
              <a:rPr lang="en-US" b="1" i="1" dirty="0">
                <a:solidFill>
                  <a:srgbClr val="003300"/>
                </a:solidFill>
                <a:latin typeface="Century Gothic" pitchFamily="34" charset="0"/>
                <a:ea typeface="MS PGothic" pitchFamily="34" charset="-128"/>
              </a:rPr>
              <a:t>that helps people plan vacations to locations around the </a:t>
            </a:r>
            <a:r>
              <a:rPr lang="en-US" b="1" i="1" dirty="0" smtClean="0">
                <a:solidFill>
                  <a:srgbClr val="003300"/>
                </a:solidFill>
                <a:latin typeface="Century Gothic" pitchFamily="34" charset="0"/>
                <a:ea typeface="MS PGothic" pitchFamily="34" charset="-128"/>
              </a:rPr>
              <a:t>world in order to learn more about different ecosystems.  Your job is to collaborate with your team to create an electronic travel </a:t>
            </a:r>
            <a:r>
              <a:rPr lang="en-US" b="1" i="1" dirty="0">
                <a:solidFill>
                  <a:srgbClr val="003300"/>
                </a:solidFill>
                <a:latin typeface="Century Gothic" pitchFamily="34" charset="0"/>
                <a:ea typeface="MS PGothic" pitchFamily="34" charset="-128"/>
              </a:rPr>
              <a:t>brochure in response to </a:t>
            </a:r>
            <a:r>
              <a:rPr lang="en-US" b="1" i="1" dirty="0" smtClean="0">
                <a:solidFill>
                  <a:srgbClr val="003300"/>
                </a:solidFill>
                <a:latin typeface="Century Gothic" pitchFamily="34" charset="0"/>
                <a:ea typeface="MS PGothic" pitchFamily="34" charset="-128"/>
              </a:rPr>
              <a:t>a letter from a potential client.” </a:t>
            </a:r>
          </a:p>
          <a:p>
            <a:endParaRPr lang="en-US" sz="2000" b="1" dirty="0">
              <a:latin typeface="Century Gothic" pitchFamily="34" charset="0"/>
              <a:ea typeface="MS PGothic" pitchFamily="34" charset="-128"/>
            </a:endParaRPr>
          </a:p>
          <a:p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Provide </a:t>
            </a:r>
            <a:r>
              <a:rPr lang="en-US" sz="2000" b="1" dirty="0">
                <a:latin typeface="Century Gothic" pitchFamily="34" charset="0"/>
                <a:ea typeface="MS PGothic" pitchFamily="34" charset="-128"/>
              </a:rPr>
              <a:t>each group its assigned </a:t>
            </a:r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letter</a:t>
            </a:r>
            <a:r>
              <a:rPr lang="en-US" sz="2000" b="1" dirty="0">
                <a:latin typeface="Century Gothic" pitchFamily="34" charset="0"/>
                <a:ea typeface="MS PGothic" pitchFamily="34" charset="-128"/>
              </a:rPr>
              <a:t> </a:t>
            </a:r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(Slides 15-21)</a:t>
            </a:r>
          </a:p>
          <a:p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&amp; a </a:t>
            </a:r>
            <a:r>
              <a:rPr lang="en-US" sz="2000" b="1" dirty="0">
                <a:latin typeface="Century Gothic" pitchFamily="34" charset="0"/>
                <a:ea typeface="MS PGothic" pitchFamily="34" charset="-128"/>
              </a:rPr>
              <a:t>list of Internet </a:t>
            </a:r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resources &amp;</a:t>
            </a:r>
          </a:p>
          <a:p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 non-fiction trade books. </a:t>
            </a:r>
          </a:p>
          <a:p>
            <a:endParaRPr lang="en-US" sz="2000" b="1" dirty="0">
              <a:latin typeface="Century Gothic" pitchFamily="34" charset="0"/>
              <a:ea typeface="MS PGothic" pitchFamily="34" charset="-128"/>
            </a:endParaRPr>
          </a:p>
          <a:p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Have the group divide the</a:t>
            </a:r>
          </a:p>
          <a:p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 labor out among themselves </a:t>
            </a:r>
          </a:p>
          <a:p>
            <a:r>
              <a:rPr lang="en-US" sz="2000" b="1" dirty="0" smtClean="0">
                <a:latin typeface="Century Gothic" pitchFamily="34" charset="0"/>
                <a:ea typeface="MS PGothic" pitchFamily="34" charset="-128"/>
              </a:rPr>
              <a:t>in order to get the job done.</a:t>
            </a:r>
            <a:endParaRPr lang="en-US" sz="2000" dirty="0">
              <a:latin typeface="Century Gothic" pitchFamily="34" charset="0"/>
              <a:ea typeface="MS PGothic" pitchFamily="34" charset="-128"/>
            </a:endParaRPr>
          </a:p>
        </p:txBody>
      </p:sp>
      <p:pic>
        <p:nvPicPr>
          <p:cNvPr id="29697" name="Picture 1" descr="http://school.phillipmartin.info/school_field_tri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020" y="3886200"/>
            <a:ext cx="4572980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199846"/>
            <a:ext cx="8686800" cy="61247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14300">
            <a:solidFill>
              <a:srgbClr val="00666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>
            <a:bevelT w="139700" prst="cross"/>
            <a:extrusionClr>
              <a:schemeClr val="accent4">
                <a:lumMod val="20000"/>
                <a:lumOff val="80000"/>
              </a:schemeClr>
            </a:extrusionClr>
            <a:contourClr>
              <a:schemeClr val="accent4">
                <a:lumMod val="50000"/>
              </a:schemeClr>
            </a:contourClr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Travel Agents: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</a:rPr>
              <a:t>Your task: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</a:rPr>
              <a:t>Research to find information about the ecosystem.</a:t>
            </a:r>
          </a:p>
          <a:p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66"/>
              </a:solidFill>
            </a:endParaRPr>
          </a:p>
          <a:p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Create an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</a:rPr>
              <a:t>electronic </a:t>
            </a:r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travel brochure to email to the client information about the biotic &amp; </a:t>
            </a:r>
            <a:r>
              <a:rPr lang="en-US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abiotic</a:t>
            </a:r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 factors in the ecosystem.  You may use Power Point, </a:t>
            </a:r>
            <a:r>
              <a:rPr lang="en-US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Prezi</a:t>
            </a:r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, or </a:t>
            </a:r>
            <a:r>
              <a:rPr lang="en-US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Glogster</a:t>
            </a:r>
            <a:r>
              <a:rPr lang="en-US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.</a:t>
            </a:r>
          </a:p>
          <a:p>
            <a:endParaRPr lang="en-US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66"/>
              </a:solidFill>
            </a:endParaRP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</a:rPr>
              <a:t>Include:</a:t>
            </a:r>
          </a:p>
          <a:p>
            <a:pPr>
              <a:buFont typeface="Arial" pitchFamily="34" charset="0"/>
              <a:buChar char="•"/>
            </a:pPr>
            <a:r>
              <a:rPr lang="en-US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  <a:effectLst/>
              </a:rPr>
              <a:t>Food web including labels identifying producers, consumers, decomposers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</a:rPr>
              <a:t>Map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</a:rPr>
              <a:t>Pictures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</a:rPr>
              <a:t>Persuasive paragraph giving at least 3 reasons they should visit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66"/>
                </a:solidFill>
              </a:rPr>
              <a:t>Positive &amp; Negative Human Impact on the ecosystem</a:t>
            </a:r>
          </a:p>
          <a:p>
            <a:endParaRPr lang="en-US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66"/>
              </a:solidFill>
            </a:endParaRPr>
          </a:p>
        </p:txBody>
      </p:sp>
      <p:pic>
        <p:nvPicPr>
          <p:cNvPr id="36865" name="Picture 1" descr="http://internet.phillipmartin.info/school_researc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4847339"/>
            <a:ext cx="2743200" cy="2010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6" descr="http://www.featurepics.com/FI/Thumb300/20070426/Rainforest-Background-2970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48800" cy="6858000"/>
          </a:xfrm>
          <a:prstGeom prst="rect">
            <a:avLst/>
          </a:prstGeom>
          <a:noFill/>
        </p:spPr>
      </p:pic>
      <p:pic>
        <p:nvPicPr>
          <p:cNvPr id="28676" name="Picture 4" descr="http://stationary.prissed.com/images/lined-pap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0"/>
            <a:ext cx="7391399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905000" y="545842"/>
            <a:ext cx="65532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Dear </a:t>
            </a:r>
            <a:r>
              <a:rPr lang="en-US" sz="1600" dirty="0" err="1">
                <a:latin typeface="Comic Sans MS" pitchFamily="66" charset="0"/>
              </a:rPr>
              <a:t>EekoTravel</a:t>
            </a:r>
            <a:r>
              <a:rPr lang="en-US" sz="1600" dirty="0">
                <a:latin typeface="Comic Sans MS" pitchFamily="66" charset="0"/>
              </a:rPr>
              <a:t> Agent: </a:t>
            </a:r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My </a:t>
            </a:r>
            <a:r>
              <a:rPr lang="en-US" sz="1600" dirty="0">
                <a:latin typeface="Comic Sans MS" pitchFamily="66" charset="0"/>
              </a:rPr>
              <a:t>name is Ella </a:t>
            </a:r>
            <a:r>
              <a:rPr lang="en-US" sz="1600" dirty="0" err="1">
                <a:latin typeface="Comic Sans MS" pitchFamily="66" charset="0"/>
              </a:rPr>
              <a:t>Ongtooguk</a:t>
            </a:r>
            <a:r>
              <a:rPr lang="en-US" sz="1600" dirty="0">
                <a:latin typeface="Comic Sans MS" pitchFamily="66" charset="0"/>
              </a:rPr>
              <a:t>. I live in Barrow, Alaska, with my </a:t>
            </a:r>
            <a:r>
              <a:rPr lang="en-US" sz="1600" dirty="0" smtClean="0">
                <a:latin typeface="Comic Sans MS" pitchFamily="66" charset="0"/>
              </a:rPr>
              <a:t>parents &amp; my </a:t>
            </a:r>
            <a:r>
              <a:rPr lang="en-US" sz="1600" dirty="0">
                <a:latin typeface="Comic Sans MS" pitchFamily="66" charset="0"/>
              </a:rPr>
              <a:t>two brothers. I am in the fifth grade. Barrow is the northernmost settlement in Alaska. </a:t>
            </a:r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It </a:t>
            </a:r>
            <a:r>
              <a:rPr lang="en-US" sz="1600" dirty="0">
                <a:latin typeface="Comic Sans MS" pitchFamily="66" charset="0"/>
              </a:rPr>
              <a:t>is 340 miles north of the </a:t>
            </a:r>
            <a:r>
              <a:rPr lang="en-US" sz="1600" dirty="0" err="1">
                <a:latin typeface="Comic Sans MS" pitchFamily="66" charset="0"/>
              </a:rPr>
              <a:t>Artic</a:t>
            </a:r>
            <a:r>
              <a:rPr lang="en-US" sz="1600" dirty="0">
                <a:latin typeface="Comic Sans MS" pitchFamily="66" charset="0"/>
              </a:rPr>
              <a:t> Circle! </a:t>
            </a:r>
            <a:endParaRPr lang="en-US" sz="1600" dirty="0" smtClean="0">
              <a:latin typeface="Comic Sans MS" pitchFamily="66" charset="0"/>
            </a:endParaRPr>
          </a:p>
          <a:p>
            <a:endParaRPr lang="en-US" sz="1600" dirty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My </a:t>
            </a:r>
            <a:r>
              <a:rPr lang="en-US" sz="1600" dirty="0">
                <a:latin typeface="Comic Sans MS" pitchFamily="66" charset="0"/>
              </a:rPr>
              <a:t>family wants to surprise my oldest brother Sam with a college graduation trip to a tropical rainforest. I would like your help in planning this trip. Everyone in my family is very interested in conservation</a:t>
            </a:r>
            <a:r>
              <a:rPr lang="en-US" sz="1600" dirty="0" smtClean="0">
                <a:latin typeface="Comic Sans MS" pitchFamily="66" charset="0"/>
              </a:rPr>
              <a:t>, &amp; we </a:t>
            </a:r>
            <a:r>
              <a:rPr lang="en-US" sz="1600" dirty="0">
                <a:latin typeface="Comic Sans MS" pitchFamily="66" charset="0"/>
              </a:rPr>
              <a:t>would like to learn everything we can about the rainforest before we travel. Can you send us information? </a:t>
            </a:r>
            <a:endParaRPr lang="en-US" sz="1600" dirty="0" smtClean="0">
              <a:latin typeface="Comic Sans MS" pitchFamily="66" charset="0"/>
            </a:endParaRPr>
          </a:p>
          <a:p>
            <a:endParaRPr lang="en-US" sz="1600" dirty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We </a:t>
            </a:r>
            <a:r>
              <a:rPr lang="en-US" sz="1600" dirty="0">
                <a:latin typeface="Comic Sans MS" pitchFamily="66" charset="0"/>
              </a:rPr>
              <a:t>want to learn about the plants, the animals, the </a:t>
            </a:r>
            <a:r>
              <a:rPr lang="en-US" sz="1600" dirty="0" smtClean="0">
                <a:latin typeface="Comic Sans MS" pitchFamily="66" charset="0"/>
              </a:rPr>
              <a:t>climate &amp; the </a:t>
            </a:r>
            <a:r>
              <a:rPr lang="en-US" sz="1600" dirty="0">
                <a:latin typeface="Comic Sans MS" pitchFamily="66" charset="0"/>
              </a:rPr>
              <a:t>problems of this unique ecosystem. </a:t>
            </a:r>
            <a:r>
              <a:rPr lang="en-US" sz="1600" dirty="0" smtClean="0">
                <a:latin typeface="Comic Sans MS" pitchFamily="66" charset="0"/>
              </a:rPr>
              <a:t>We know that there are rainforests all over the world.  Could you send us a map of locations so we can decide which one to visit? </a:t>
            </a:r>
          </a:p>
          <a:p>
            <a:endParaRPr lang="en-US" sz="1600" dirty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In </a:t>
            </a:r>
            <a:r>
              <a:rPr lang="en-US" sz="1600" dirty="0">
                <a:latin typeface="Comic Sans MS" pitchFamily="66" charset="0"/>
              </a:rPr>
              <a:t>Barrow it is below freezing over 300 days during the year</a:t>
            </a:r>
            <a:r>
              <a:rPr lang="en-US" sz="1600" dirty="0" smtClean="0">
                <a:latin typeface="Comic Sans MS" pitchFamily="66" charset="0"/>
              </a:rPr>
              <a:t>, &amp; in </a:t>
            </a:r>
            <a:r>
              <a:rPr lang="en-US" sz="1600" dirty="0">
                <a:latin typeface="Comic Sans MS" pitchFamily="66" charset="0"/>
              </a:rPr>
              <a:t>the summer the average temperature is 40 degrees. I think we would greatly enjoy our experience in the tropical rainforest. </a:t>
            </a:r>
            <a:endParaRPr lang="en-US" sz="1600" dirty="0" smtClean="0">
              <a:latin typeface="Comic Sans MS" pitchFamily="66" charset="0"/>
            </a:endParaRPr>
          </a:p>
          <a:p>
            <a:endParaRPr lang="en-US" sz="1600" dirty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Thank </a:t>
            </a:r>
            <a:r>
              <a:rPr lang="en-US" sz="1600" dirty="0">
                <a:latin typeface="Comic Sans MS" pitchFamily="66" charset="0"/>
              </a:rPr>
              <a:t>you for your help. </a:t>
            </a:r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Sincerely</a:t>
            </a:r>
            <a:r>
              <a:rPr lang="en-US" sz="1600" dirty="0">
                <a:latin typeface="Comic Sans MS" pitchFamily="66" charset="0"/>
              </a:rPr>
              <a:t>, </a:t>
            </a:r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Ella </a:t>
            </a:r>
            <a:r>
              <a:rPr lang="en-US" sz="1600" dirty="0" err="1">
                <a:latin typeface="Comic Sans MS" pitchFamily="66" charset="0"/>
              </a:rPr>
              <a:t>Ongtooguk</a:t>
            </a:r>
            <a:r>
              <a:rPr lang="en-US" sz="1600" dirty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2.hiren.info/desktopwallpapers/natural/prairie-flowers_near-east-glacier-park_monta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28676" name="Picture 4" descr="http://stationary.prissed.com/images/lined-pap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0"/>
            <a:ext cx="7391399" cy="6858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1981200" y="457200"/>
            <a:ext cx="6477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Freestyle Script" pitchFamily="66" charset="0"/>
              </a:rPr>
              <a:t>Dear </a:t>
            </a:r>
            <a:r>
              <a:rPr lang="en-US" sz="2400" dirty="0" err="1">
                <a:latin typeface="Freestyle Script" pitchFamily="66" charset="0"/>
              </a:rPr>
              <a:t>EekoTravel</a:t>
            </a:r>
            <a:r>
              <a:rPr lang="en-US" sz="2400" dirty="0">
                <a:latin typeface="Freestyle Script" pitchFamily="66" charset="0"/>
              </a:rPr>
              <a:t> Agent</a:t>
            </a:r>
            <a:r>
              <a:rPr lang="en-US" sz="2400" dirty="0" smtClean="0">
                <a:latin typeface="Freestyle Script" pitchFamily="66" charset="0"/>
              </a:rPr>
              <a:t>:</a:t>
            </a:r>
          </a:p>
          <a:p>
            <a:r>
              <a:rPr lang="en-US" sz="2400" dirty="0" smtClean="0">
                <a:latin typeface="Freestyle Script" pitchFamily="66" charset="0"/>
              </a:rPr>
              <a:t> </a:t>
            </a:r>
            <a:r>
              <a:rPr lang="en-US" sz="2400" dirty="0">
                <a:latin typeface="Freestyle Script" pitchFamily="66" charset="0"/>
              </a:rPr>
              <a:t>I would like to visit a prairie park. I started a Web site with prairie </a:t>
            </a:r>
            <a:r>
              <a:rPr lang="en-US" sz="2400" dirty="0" smtClean="0">
                <a:latin typeface="Freestyle Script" pitchFamily="66" charset="0"/>
              </a:rPr>
              <a:t>photographs &amp; would </a:t>
            </a:r>
            <a:r>
              <a:rPr lang="en-US" sz="2400" dirty="0">
                <a:latin typeface="Freestyle Script" pitchFamily="66" charset="0"/>
              </a:rPr>
              <a:t>like to add to my collection. Some of the photographs I already have include prairie dogs, </a:t>
            </a:r>
            <a:r>
              <a:rPr lang="en-US" sz="2400" dirty="0" smtClean="0">
                <a:latin typeface="Freestyle Script" pitchFamily="66" charset="0"/>
              </a:rPr>
              <a:t>pronghorns &amp; the </a:t>
            </a:r>
            <a:r>
              <a:rPr lang="en-US" sz="2400" dirty="0">
                <a:latin typeface="Freestyle Script" pitchFamily="66" charset="0"/>
              </a:rPr>
              <a:t>sweet coneflower plant. </a:t>
            </a:r>
            <a:endParaRPr lang="en-US" sz="2400" dirty="0" smtClean="0">
              <a:latin typeface="Freestyle Script" pitchFamily="66" charset="0"/>
            </a:endParaRPr>
          </a:p>
          <a:p>
            <a:endParaRPr lang="en-US" sz="2400" dirty="0">
              <a:latin typeface="Freestyle Script" pitchFamily="66" charset="0"/>
            </a:endParaRPr>
          </a:p>
          <a:p>
            <a:r>
              <a:rPr lang="en-US" sz="2400" dirty="0" smtClean="0">
                <a:latin typeface="Freestyle Script" pitchFamily="66" charset="0"/>
              </a:rPr>
              <a:t>I </a:t>
            </a:r>
            <a:r>
              <a:rPr lang="en-US" sz="2400" dirty="0">
                <a:latin typeface="Freestyle Script" pitchFamily="66" charset="0"/>
              </a:rPr>
              <a:t>know that in the United States, the wild prairie has mostly </a:t>
            </a:r>
            <a:r>
              <a:rPr lang="en-US" sz="2400" dirty="0" smtClean="0">
                <a:latin typeface="Freestyle Script" pitchFamily="66" charset="0"/>
              </a:rPr>
              <a:t>disappeared &amp; that </a:t>
            </a:r>
            <a:r>
              <a:rPr lang="en-US" sz="2400" dirty="0">
                <a:latin typeface="Freestyle Script" pitchFamily="66" charset="0"/>
              </a:rPr>
              <a:t>only a few spots of wild prairie remain. Most have been converted to commercial farms. </a:t>
            </a:r>
            <a:r>
              <a:rPr lang="en-US" sz="2400" dirty="0" smtClean="0">
                <a:latin typeface="Freestyle Script" pitchFamily="66" charset="0"/>
              </a:rPr>
              <a:t>Could you send me a map of prairie locations in the United States?</a:t>
            </a:r>
          </a:p>
          <a:p>
            <a:endParaRPr lang="en-US" sz="2400" dirty="0">
              <a:latin typeface="Freestyle Script" pitchFamily="66" charset="0"/>
            </a:endParaRPr>
          </a:p>
          <a:p>
            <a:r>
              <a:rPr lang="en-US" sz="2400" dirty="0" smtClean="0">
                <a:latin typeface="Freestyle Script" pitchFamily="66" charset="0"/>
              </a:rPr>
              <a:t>I </a:t>
            </a:r>
            <a:r>
              <a:rPr lang="en-US" sz="2400" dirty="0">
                <a:latin typeface="Freestyle Script" pitchFamily="66" charset="0"/>
              </a:rPr>
              <a:t>will be traveling with my grandpa. He wants me to see this ecosystem, because he has memories of it from his own childhood. Can you send me information about </a:t>
            </a:r>
            <a:r>
              <a:rPr lang="en-US" sz="2400" dirty="0" smtClean="0">
                <a:latin typeface="Freestyle Script" pitchFamily="66" charset="0"/>
              </a:rPr>
              <a:t>food webs?  I want to see how the animals in my photos are connected.</a:t>
            </a:r>
          </a:p>
          <a:p>
            <a:endParaRPr lang="en-US" sz="2400" dirty="0">
              <a:latin typeface="Freestyle Script" pitchFamily="66" charset="0"/>
            </a:endParaRPr>
          </a:p>
          <a:p>
            <a:r>
              <a:rPr lang="en-US" sz="2400" dirty="0" smtClean="0">
                <a:latin typeface="Freestyle Script" pitchFamily="66" charset="0"/>
              </a:rPr>
              <a:t>Thank </a:t>
            </a:r>
            <a:r>
              <a:rPr lang="en-US" sz="2400" dirty="0">
                <a:latin typeface="Freestyle Script" pitchFamily="66" charset="0"/>
              </a:rPr>
              <a:t>you</a:t>
            </a:r>
            <a:r>
              <a:rPr lang="en-US" sz="2400" dirty="0" smtClean="0">
                <a:latin typeface="Freestyle Script" pitchFamily="66" charset="0"/>
              </a:rPr>
              <a:t>,</a:t>
            </a:r>
          </a:p>
          <a:p>
            <a:r>
              <a:rPr lang="en-US" sz="2400" dirty="0" smtClean="0">
                <a:latin typeface="Freestyle Script" pitchFamily="66" charset="0"/>
              </a:rPr>
              <a:t> </a:t>
            </a:r>
            <a:r>
              <a:rPr lang="en-US" sz="2400" dirty="0">
                <a:latin typeface="Freestyle Script" pitchFamily="66" charset="0"/>
              </a:rPr>
              <a:t>Edward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t2.gstatic.com/images?q=tbn:ANd9GcTfXfPmBkpZNWNHOlyb3IqYTqNoLLuDyB6Jkohzfdw2n8TqmwtLSOYvkZGT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5454" cy="6858000"/>
          </a:xfrm>
          <a:prstGeom prst="rect">
            <a:avLst/>
          </a:prstGeom>
          <a:noFill/>
        </p:spPr>
      </p:pic>
      <p:pic>
        <p:nvPicPr>
          <p:cNvPr id="28676" name="Picture 4" descr="http://stationary.prissed.com/images/lined-pap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0"/>
            <a:ext cx="7391399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905000" y="457200"/>
            <a:ext cx="65532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evenim MT" pitchFamily="2" charset="-79"/>
                <a:cs typeface="Levenim MT" pitchFamily="2" charset="-79"/>
              </a:rPr>
              <a:t>Dear </a:t>
            </a:r>
            <a:r>
              <a:rPr lang="en-US" sz="2000" dirty="0" err="1">
                <a:latin typeface="Levenim MT" pitchFamily="2" charset="-79"/>
                <a:cs typeface="Levenim MT" pitchFamily="2" charset="-79"/>
              </a:rPr>
              <a:t>EekoTravel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 Agent</a:t>
            </a:r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:</a:t>
            </a:r>
          </a:p>
          <a:p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 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I have never seen the ocean</a:t>
            </a:r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, &amp; my 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grandmother has decided to take my </a:t>
            </a:r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sister &amp; me 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on a trip this summer to see this wonderful sight. </a:t>
            </a:r>
            <a:endParaRPr lang="en-US" sz="2000" dirty="0" smtClean="0">
              <a:latin typeface="Levenim MT" pitchFamily="2" charset="-79"/>
              <a:cs typeface="Levenim MT" pitchFamily="2" charset="-79"/>
            </a:endParaRPr>
          </a:p>
          <a:p>
            <a:endParaRPr lang="en-US" sz="2000" dirty="0">
              <a:latin typeface="Levenim MT" pitchFamily="2" charset="-79"/>
              <a:cs typeface="Levenim MT" pitchFamily="2" charset="-79"/>
            </a:endParaRPr>
          </a:p>
          <a:p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The aquatic ecosystem is so diverse that we had a hard time deciding where to go. We've 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decided that we want to see the </a:t>
            </a:r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Atlantic Ocean near the </a:t>
            </a:r>
            <a:r>
              <a:rPr lang="en-US" sz="2000" dirty="0" err="1" smtClean="0">
                <a:latin typeface="Levenim MT" pitchFamily="2" charset="-79"/>
                <a:cs typeface="Levenim MT" pitchFamily="2" charset="-79"/>
              </a:rPr>
              <a:t>Carribean</a:t>
            </a:r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. </a:t>
            </a:r>
          </a:p>
          <a:p>
            <a:endParaRPr lang="en-US" sz="2000" dirty="0">
              <a:latin typeface="Levenim MT" pitchFamily="2" charset="-79"/>
              <a:cs typeface="Levenim MT" pitchFamily="2" charset="-79"/>
            </a:endParaRPr>
          </a:p>
          <a:p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I 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did a report in my </a:t>
            </a:r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fifth 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grade class on </a:t>
            </a:r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clown fish, &amp; my sister loves sea horses. </a:t>
            </a:r>
          </a:p>
          <a:p>
            <a:endParaRPr lang="en-US" sz="2000" dirty="0">
              <a:latin typeface="Levenim MT" pitchFamily="2" charset="-79"/>
              <a:cs typeface="Levenim MT" pitchFamily="2" charset="-79"/>
            </a:endParaRPr>
          </a:p>
          <a:p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Please 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send us any information you can find on this ecosystem. </a:t>
            </a:r>
            <a:endParaRPr lang="en-US" sz="20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Thanks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, </a:t>
            </a:r>
            <a:endParaRPr lang="en-US" sz="20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2000" dirty="0" smtClean="0">
                <a:latin typeface="Levenim MT" pitchFamily="2" charset="-79"/>
                <a:cs typeface="Levenim MT" pitchFamily="2" charset="-79"/>
              </a:rPr>
              <a:t>Maria </a:t>
            </a:r>
            <a:r>
              <a:rPr lang="en-US" sz="2000" dirty="0">
                <a:latin typeface="Levenim MT" pitchFamily="2" charset="-79"/>
                <a:cs typeface="Levenim MT" pitchFamily="2" charset="-79"/>
              </a:rPr>
              <a:t>Elena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0.geograph.org.uk/photos/34/77/347758_f5fa75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6" name="Picture 4" descr="http://stationary.prissed.com/images/lined-pap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0"/>
            <a:ext cx="7391399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905000" y="457200"/>
            <a:ext cx="6553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High Tower Text" pitchFamily="18" charset="0"/>
                <a:cs typeface="Gautami" pitchFamily="2"/>
              </a:rPr>
              <a:t>Dear </a:t>
            </a:r>
            <a:r>
              <a:rPr lang="en-US" sz="2000" dirty="0" err="1" smtClean="0">
                <a:latin typeface="High Tower Text" pitchFamily="18" charset="0"/>
                <a:cs typeface="Gautami" pitchFamily="2"/>
              </a:rPr>
              <a:t>Eeko</a:t>
            </a:r>
            <a:r>
              <a:rPr lang="en-US" sz="2000" dirty="0" smtClean="0">
                <a:latin typeface="High Tower Text" pitchFamily="18" charset="0"/>
                <a:cs typeface="Gautami" pitchFamily="2"/>
              </a:rPr>
              <a:t> Travel agent:</a:t>
            </a:r>
          </a:p>
          <a:p>
            <a:endParaRPr lang="en-US" sz="2000" dirty="0">
              <a:latin typeface="High Tower Text" pitchFamily="18" charset="0"/>
              <a:cs typeface="Gautami" pitchFamily="2"/>
            </a:endParaRPr>
          </a:p>
          <a:p>
            <a:r>
              <a:rPr lang="en-US" sz="2000" dirty="0" smtClean="0">
                <a:latin typeface="High Tower Text" pitchFamily="18" charset="0"/>
                <a:cs typeface="Gautami" pitchFamily="2"/>
              </a:rPr>
              <a:t>My family lives near Yellowstone National Park, so we love to be outside.  We have camped in the mountains &amp; on prairies, but one place we have never been to is an estuary!</a:t>
            </a:r>
          </a:p>
          <a:p>
            <a:endParaRPr lang="en-US" sz="2000" dirty="0">
              <a:latin typeface="High Tower Text" pitchFamily="18" charset="0"/>
              <a:cs typeface="Gautami" pitchFamily="2"/>
            </a:endParaRPr>
          </a:p>
          <a:p>
            <a:r>
              <a:rPr lang="en-US" sz="2000" dirty="0" smtClean="0">
                <a:latin typeface="High Tower Text" pitchFamily="18" charset="0"/>
                <a:cs typeface="Gautami" pitchFamily="2"/>
              </a:rPr>
              <a:t>My cousin, Leah, lives on the coast of North Carolina &amp; tells me that they have lots of estuaries there.  I am trying to convince my parents to take me there for summer break, but I need more information to make my case.</a:t>
            </a:r>
          </a:p>
          <a:p>
            <a:endParaRPr lang="en-US" sz="2000" dirty="0">
              <a:latin typeface="High Tower Text" pitchFamily="18" charset="0"/>
              <a:cs typeface="Gautami" pitchFamily="2"/>
            </a:endParaRPr>
          </a:p>
          <a:p>
            <a:r>
              <a:rPr lang="en-US" sz="2000" dirty="0" smtClean="0">
                <a:latin typeface="High Tower Text" pitchFamily="18" charset="0"/>
                <a:cs typeface="Gautami" pitchFamily="2"/>
              </a:rPr>
              <a:t>What does the food web look like in an estuary?  I really don’t know what kinds of plants &amp; animals we can expect to see.  </a:t>
            </a:r>
          </a:p>
          <a:p>
            <a:endParaRPr lang="en-US" sz="2000" dirty="0">
              <a:latin typeface="High Tower Text" pitchFamily="18" charset="0"/>
              <a:cs typeface="Gautami" pitchFamily="2"/>
            </a:endParaRPr>
          </a:p>
          <a:p>
            <a:r>
              <a:rPr lang="en-US" sz="2000" dirty="0" smtClean="0">
                <a:latin typeface="High Tower Text" pitchFamily="18" charset="0"/>
                <a:cs typeface="Gautami" pitchFamily="2"/>
              </a:rPr>
              <a:t>Any information you could provide would be great!</a:t>
            </a:r>
          </a:p>
          <a:p>
            <a:r>
              <a:rPr lang="en-US" sz="2000" dirty="0" smtClean="0">
                <a:latin typeface="High Tower Text" pitchFamily="18" charset="0"/>
                <a:cs typeface="Gautami" pitchFamily="2"/>
              </a:rPr>
              <a:t>Sincerely,</a:t>
            </a:r>
          </a:p>
          <a:p>
            <a:r>
              <a:rPr lang="en-US" sz="2000" dirty="0" smtClean="0">
                <a:latin typeface="High Tower Text" pitchFamily="18" charset="0"/>
                <a:cs typeface="Gautami" pitchFamily="2"/>
              </a:rPr>
              <a:t>Haven Sanchez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www.woodcotecg.org.uk/userimages/Image/greenmorel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6" name="Picture 4" descr="http://stationary.prissed.com/images/lined-pap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0"/>
            <a:ext cx="7391399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905000" y="457200"/>
            <a:ext cx="65532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empus Sans ITC" pitchFamily="82" charset="0"/>
                <a:ea typeface="MS PGothic" pitchFamily="34" charset="-128"/>
                <a:cs typeface="Levenim MT" pitchFamily="2" charset="-79"/>
              </a:rPr>
              <a:t>Dear </a:t>
            </a:r>
            <a:r>
              <a:rPr lang="en-US" sz="2000" dirty="0" err="1" smtClean="0">
                <a:latin typeface="Tempus Sans ITC" pitchFamily="82" charset="0"/>
                <a:ea typeface="MS PGothic" pitchFamily="34" charset="-128"/>
                <a:cs typeface="Levenim MT" pitchFamily="2" charset="-79"/>
              </a:rPr>
              <a:t>Eeko</a:t>
            </a:r>
            <a:r>
              <a:rPr lang="en-US" sz="2000" dirty="0" smtClean="0">
                <a:latin typeface="Tempus Sans ITC" pitchFamily="82" charset="0"/>
                <a:ea typeface="MS PGothic" pitchFamily="34" charset="-128"/>
                <a:cs typeface="Levenim MT" pitchFamily="2" charset="-79"/>
              </a:rPr>
              <a:t> Travel agent:</a:t>
            </a:r>
          </a:p>
          <a:p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I </a:t>
            </a:r>
            <a:r>
              <a:rPr lang="en-US" sz="2000" dirty="0">
                <a:latin typeface="Tempus Sans ITC" pitchFamily="82" charset="0"/>
                <a:ea typeface="MS PGothic" pitchFamily="34" charset="-128"/>
              </a:rPr>
              <a:t>am a New York City native who has always wanted to see the </a:t>
            </a:r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country. My best friend always talks about going camping &amp; fishing near her grandma’s pond in Tennessee.  I think that it would be fun to do!</a:t>
            </a:r>
          </a:p>
          <a:p>
            <a:endParaRPr lang="en-US" sz="2000" dirty="0">
              <a:latin typeface="Tempus Sans ITC" pitchFamily="82" charset="0"/>
              <a:ea typeface="MS PGothic" pitchFamily="34" charset="-128"/>
            </a:endParaRPr>
          </a:p>
          <a:p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 </a:t>
            </a:r>
            <a:r>
              <a:rPr lang="en-US" sz="2000" dirty="0">
                <a:latin typeface="Tempus Sans ITC" pitchFamily="82" charset="0"/>
                <a:ea typeface="MS PGothic" pitchFamily="34" charset="-128"/>
              </a:rPr>
              <a:t>I am amazed by the abundance of </a:t>
            </a:r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plants &amp; wildlife </a:t>
            </a:r>
            <a:r>
              <a:rPr lang="en-US" sz="2000" dirty="0">
                <a:latin typeface="Tempus Sans ITC" pitchFamily="82" charset="0"/>
                <a:ea typeface="MS PGothic" pitchFamily="34" charset="-128"/>
              </a:rPr>
              <a:t>that live in </a:t>
            </a:r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the pond ecosystem</a:t>
            </a:r>
            <a:r>
              <a:rPr lang="en-US" sz="2000" dirty="0">
                <a:latin typeface="Tempus Sans ITC" pitchFamily="82" charset="0"/>
                <a:ea typeface="MS PGothic" pitchFamily="34" charset="-128"/>
              </a:rPr>
              <a:t>. Since much of my life is filled with crowded streets, I try to spend my vacations in quieter places</a:t>
            </a:r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.</a:t>
            </a:r>
          </a:p>
          <a:p>
            <a:endParaRPr lang="en-US" sz="2000" dirty="0">
              <a:latin typeface="Tempus Sans ITC" pitchFamily="82" charset="0"/>
              <a:ea typeface="MS PGothic" pitchFamily="34" charset="-128"/>
            </a:endParaRPr>
          </a:p>
          <a:p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Before </a:t>
            </a:r>
            <a:r>
              <a:rPr lang="en-US" sz="2000" dirty="0">
                <a:latin typeface="Tempus Sans ITC" pitchFamily="82" charset="0"/>
                <a:ea typeface="MS PGothic" pitchFamily="34" charset="-128"/>
              </a:rPr>
              <a:t>I take a trip, I try to learn as much as I can </a:t>
            </a:r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about ponds.  I want to be sure I have the right equipment for camping &amp; fishing!  </a:t>
            </a:r>
          </a:p>
          <a:p>
            <a:endParaRPr lang="en-US" sz="2000" dirty="0">
              <a:latin typeface="Tempus Sans ITC" pitchFamily="82" charset="0"/>
              <a:ea typeface="MS PGothic" pitchFamily="34" charset="-128"/>
            </a:endParaRPr>
          </a:p>
          <a:p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Please </a:t>
            </a:r>
            <a:r>
              <a:rPr lang="en-US" sz="2000" dirty="0">
                <a:latin typeface="Tempus Sans ITC" pitchFamily="82" charset="0"/>
                <a:ea typeface="MS PGothic" pitchFamily="34" charset="-128"/>
              </a:rPr>
              <a:t>send me as much information about this ecosystem as you can find. </a:t>
            </a:r>
            <a:endParaRPr lang="en-US" sz="2000" dirty="0" smtClean="0">
              <a:latin typeface="Tempus Sans ITC" pitchFamily="82" charset="0"/>
              <a:ea typeface="MS PGothic" pitchFamily="34" charset="-128"/>
            </a:endParaRPr>
          </a:p>
          <a:p>
            <a:endParaRPr lang="en-US" sz="2000" dirty="0">
              <a:latin typeface="Tempus Sans ITC" pitchFamily="82" charset="0"/>
              <a:ea typeface="MS PGothic" pitchFamily="34" charset="-128"/>
            </a:endParaRPr>
          </a:p>
          <a:p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Thanks,</a:t>
            </a:r>
          </a:p>
          <a:p>
            <a:r>
              <a:rPr lang="en-US" sz="2000" dirty="0" smtClean="0">
                <a:latin typeface="Tempus Sans ITC" pitchFamily="82" charset="0"/>
                <a:ea typeface="MS PGothic" pitchFamily="34" charset="-128"/>
              </a:rPr>
              <a:t> Joe Miller</a:t>
            </a:r>
            <a:endParaRPr lang="en-US" sz="2000" dirty="0">
              <a:latin typeface="Tempus Sans ITC" pitchFamily="82" charset="0"/>
              <a:ea typeface="MS PGothic" pitchFamily="34" charset="-128"/>
              <a:cs typeface="Levenim MT" pitchFamily="2" charset="-79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media-2.web.britannica.com/eb-media/20/60420-004-D5FBA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448800" cy="6858000"/>
          </a:xfrm>
          <a:prstGeom prst="rect">
            <a:avLst/>
          </a:prstGeom>
          <a:noFill/>
        </p:spPr>
      </p:pic>
      <p:pic>
        <p:nvPicPr>
          <p:cNvPr id="28676" name="Picture 4" descr="http://stationary.prissed.com/images/lined-pape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1" y="0"/>
            <a:ext cx="7391399" cy="685800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905000" y="457200"/>
            <a:ext cx="6553200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Dear </a:t>
            </a:r>
            <a:r>
              <a:rPr lang="en-US" sz="2000" dirty="0" err="1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Eeko</a:t>
            </a:r>
            <a:r>
              <a:rPr lang="en-US" sz="2000" dirty="0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 Travel agent:</a:t>
            </a:r>
          </a:p>
          <a:p>
            <a:r>
              <a:rPr lang="en-US" sz="2000" dirty="0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Aloha!</a:t>
            </a:r>
          </a:p>
          <a:p>
            <a:r>
              <a:rPr lang="en-US" sz="2000" dirty="0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I was hoping that you would be able to help me plan a vacation for my family.</a:t>
            </a:r>
          </a:p>
          <a:p>
            <a:endParaRPr lang="en-US" sz="2000" dirty="0" smtClean="0">
              <a:latin typeface="MS PGothic" pitchFamily="34" charset="-128"/>
              <a:ea typeface="MS PGothic" pitchFamily="34" charset="-128"/>
              <a:cs typeface="Levenim MT" pitchFamily="2" charset="-79"/>
            </a:endParaRPr>
          </a:p>
          <a:p>
            <a:r>
              <a:rPr lang="en-US" sz="2000" dirty="0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We live on the big island of Hawaii.  We are surrounded by the Pacific Ocean &amp; enjoy being outside.  We surf, swim, &amp; hike every weekend.  </a:t>
            </a:r>
          </a:p>
          <a:p>
            <a:endParaRPr lang="en-US" sz="2000" dirty="0" smtClean="0">
              <a:latin typeface="MS PGothic" pitchFamily="34" charset="-128"/>
              <a:ea typeface="MS PGothic" pitchFamily="34" charset="-128"/>
              <a:cs typeface="Levenim MT" pitchFamily="2" charset="-79"/>
            </a:endParaRPr>
          </a:p>
          <a:p>
            <a:r>
              <a:rPr lang="en-US" sz="2000" dirty="0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I would love to surprise my children by bringing them to the main land of the United States to visit North Carolina’s Deciduous Forest!  </a:t>
            </a:r>
          </a:p>
          <a:p>
            <a:r>
              <a:rPr lang="en-US" sz="2000" dirty="0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My children have never seen the leaves turn colors &amp; fall off of the trees!</a:t>
            </a:r>
          </a:p>
          <a:p>
            <a:r>
              <a:rPr lang="en-US" sz="2000" dirty="0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Could you please send me some information about the forest?  I would like to prepare my children for what kinds of plants &amp; animals they will see there.</a:t>
            </a:r>
          </a:p>
          <a:p>
            <a:endParaRPr lang="en-US" sz="2000" dirty="0" smtClean="0">
              <a:latin typeface="MS PGothic" pitchFamily="34" charset="-128"/>
              <a:ea typeface="MS PGothic" pitchFamily="34" charset="-128"/>
              <a:cs typeface="Levenim MT" pitchFamily="2" charset="-79"/>
            </a:endParaRPr>
          </a:p>
          <a:p>
            <a:r>
              <a:rPr lang="en-US" sz="2000" dirty="0" smtClean="0">
                <a:latin typeface="MS PGothic" pitchFamily="34" charset="-128"/>
                <a:ea typeface="MS PGothic" pitchFamily="34" charset="-128"/>
                <a:cs typeface="Levenim MT" pitchFamily="2" charset="-79"/>
              </a:rPr>
              <a:t>Thanks for your help!</a:t>
            </a:r>
          </a:p>
          <a:p>
            <a:r>
              <a:rPr lang="en-US" sz="2000" dirty="0" err="1" smtClean="0"/>
              <a:t>Ailani</a:t>
            </a:r>
            <a:r>
              <a:rPr lang="en-US" sz="2000" dirty="0" smtClean="0"/>
              <a:t> </a:t>
            </a:r>
            <a:r>
              <a:rPr lang="en-US" sz="2000" dirty="0" err="1" smtClean="0"/>
              <a:t>Kameia</a:t>
            </a:r>
            <a:endParaRPr lang="en-US" sz="2000" dirty="0" smtClean="0"/>
          </a:p>
          <a:p>
            <a:endParaRPr lang="en-US" sz="2000" dirty="0" smtClean="0">
              <a:latin typeface="MS PGothic" pitchFamily="34" charset="-128"/>
              <a:ea typeface="MS PGothic" pitchFamily="34" charset="-128"/>
              <a:cs typeface="Levenim MT" pitchFamily="2" charset="-79"/>
            </a:endParaRPr>
          </a:p>
          <a:p>
            <a:endParaRPr lang="en-US" sz="2000" dirty="0" smtClean="0">
              <a:latin typeface="MS PGothic" pitchFamily="34" charset="-128"/>
              <a:ea typeface="MS PGothic" pitchFamily="34" charset="-128"/>
              <a:cs typeface="Levenim MT" pitchFamily="2" charset="-79"/>
            </a:endParaRPr>
          </a:p>
          <a:p>
            <a:endParaRPr lang="en-US" sz="2000" dirty="0" smtClean="0">
              <a:latin typeface="MS PGothic" pitchFamily="34" charset="-128"/>
              <a:ea typeface="MS PGothic" pitchFamily="34" charset="-128"/>
              <a:cs typeface="Levenim MT" pitchFamily="2" charset="-79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686800" cy="20313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0325"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evenim MT" pitchFamily="2" charset="-79"/>
                <a:cs typeface="Levenim MT" pitchFamily="2" charset="-79"/>
              </a:rPr>
              <a:t>OVERVIEW</a:t>
            </a:r>
          </a:p>
          <a:p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 </a:t>
            </a:r>
            <a:r>
              <a:rPr lang="en-US" dirty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In this lesson students will explore the diversity of </a:t>
            </a:r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six </a:t>
            </a:r>
            <a:r>
              <a:rPr lang="en-US" dirty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distinct ecosystems. </a:t>
            </a:r>
            <a:endParaRPr lang="en-US" dirty="0" smtClean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  <a:p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They </a:t>
            </a:r>
            <a:r>
              <a:rPr lang="en-US" dirty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will use </a:t>
            </a:r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non-fiction trade books &amp; websites to explore plants, wildlife, &amp; other distinguishing features for these places.</a:t>
            </a:r>
          </a:p>
          <a:p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Students will create </a:t>
            </a:r>
            <a:r>
              <a:rPr lang="en-US" dirty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a travel brochure that highlights what they have learned about </a:t>
            </a:r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various ecosystems. </a:t>
            </a:r>
          </a:p>
          <a:p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Student teams will present brochures to the class.</a:t>
            </a:r>
            <a:endParaRPr lang="en-US" dirty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2181285"/>
            <a:ext cx="4858871" cy="452431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0325"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endParaRPr lang="en-US" b="1" dirty="0"/>
          </a:p>
          <a:p>
            <a:r>
              <a:rPr lang="en-US" b="1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	Skills addressed:</a:t>
            </a:r>
          </a:p>
          <a:p>
            <a:r>
              <a:rPr lang="en-US" b="1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• </a:t>
            </a:r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Summarize information.</a:t>
            </a:r>
          </a:p>
          <a:p>
            <a:endParaRPr lang="en-US" dirty="0" smtClean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  <a:p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• Comprehend, analyze &amp; evaluate </a:t>
            </a:r>
            <a:r>
              <a:rPr lang="en-US" dirty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multiple sources of </a:t>
            </a:r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information. </a:t>
            </a:r>
          </a:p>
          <a:p>
            <a:endParaRPr lang="en-US" dirty="0" smtClean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  <a:p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• </a:t>
            </a:r>
            <a:r>
              <a:rPr lang="en-US" dirty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Interpret visual </a:t>
            </a:r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media. </a:t>
            </a:r>
          </a:p>
          <a:p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• </a:t>
            </a:r>
            <a:r>
              <a:rPr lang="en-US" dirty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Synthesize information from multiple sources </a:t>
            </a:r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into one document.</a:t>
            </a:r>
          </a:p>
          <a:p>
            <a:endParaRPr lang="en-US" dirty="0" smtClean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  <a:p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• </a:t>
            </a:r>
            <a:r>
              <a:rPr lang="en-US" dirty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Make connections between new </a:t>
            </a:r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information &amp; prior knowledge.</a:t>
            </a:r>
          </a:p>
          <a:p>
            <a:endParaRPr lang="en-US" dirty="0" smtClean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  <a:p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• </a:t>
            </a:r>
            <a:r>
              <a:rPr lang="en-US" dirty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Participate in group </a:t>
            </a:r>
            <a:r>
              <a:rPr lang="en-US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activities.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0" y="1752600"/>
            <a:ext cx="2133600" cy="45243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032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Standards Met:</a:t>
            </a:r>
          </a:p>
          <a:p>
            <a:r>
              <a:rPr lang="en-US" sz="1600" b="1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ELA </a:t>
            </a:r>
          </a:p>
          <a:p>
            <a:r>
              <a:rPr lang="en-US" sz="1600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RI.5.9</a:t>
            </a:r>
          </a:p>
          <a:p>
            <a:r>
              <a:rPr lang="en-US" sz="1600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RI.5.7</a:t>
            </a:r>
          </a:p>
          <a:p>
            <a:r>
              <a:rPr lang="en-US" sz="1600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5.W.1</a:t>
            </a:r>
          </a:p>
          <a:p>
            <a:r>
              <a:rPr lang="en-US" sz="1600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5.W.2d</a:t>
            </a:r>
          </a:p>
          <a:p>
            <a:endParaRPr lang="en-US" sz="1600" b="1" dirty="0" smtClean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  <a:p>
            <a:r>
              <a:rPr lang="en-US" sz="1600" b="1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SCIENCE</a:t>
            </a:r>
          </a:p>
          <a:p>
            <a:r>
              <a:rPr lang="en-US" sz="1600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5.L.2.1-5.L.2.3</a:t>
            </a:r>
          </a:p>
          <a:p>
            <a:endParaRPr lang="en-US" sz="1600" b="1" dirty="0" smtClean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  <a:p>
            <a:r>
              <a:rPr lang="en-US" sz="1600" b="1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SOCIAL STUDIES</a:t>
            </a:r>
          </a:p>
          <a:p>
            <a:r>
              <a:rPr lang="en-US" sz="1600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5.G.1.2</a:t>
            </a:r>
          </a:p>
          <a:p>
            <a:endParaRPr lang="en-US" sz="1600" dirty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  <a:p>
            <a:r>
              <a:rPr lang="en-US" sz="1600" b="1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Technology</a:t>
            </a:r>
          </a:p>
          <a:p>
            <a:r>
              <a:rPr lang="en-US" sz="1600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5.TT.1.1</a:t>
            </a:r>
          </a:p>
          <a:p>
            <a:r>
              <a:rPr lang="en-US" sz="1600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5.TT.1.3</a:t>
            </a:r>
          </a:p>
          <a:p>
            <a:r>
              <a:rPr lang="en-US" sz="1600" dirty="0" smtClean="0">
                <a:solidFill>
                  <a:srgbClr val="000066"/>
                </a:solidFill>
                <a:latin typeface="Levenim MT" pitchFamily="2" charset="-79"/>
                <a:cs typeface="Levenim MT" pitchFamily="2" charset="-79"/>
              </a:rPr>
              <a:t>5.RP.1.1</a:t>
            </a:r>
          </a:p>
          <a:p>
            <a:endParaRPr lang="en-US" sz="1600" dirty="0" smtClean="0">
              <a:solidFill>
                <a:srgbClr val="000066"/>
              </a:solidFill>
              <a:latin typeface="Levenim MT" pitchFamily="2" charset="-79"/>
              <a:cs typeface="Levenim MT" pitchFamily="2" charset="-79"/>
            </a:endParaRPr>
          </a:p>
        </p:txBody>
      </p:sp>
      <p:pic>
        <p:nvPicPr>
          <p:cNvPr id="14340" name="Picture 4" descr="http://ec.l.thumbs.canstockphoto.com/canstock780832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5486400"/>
            <a:ext cx="1371600" cy="1371600"/>
          </a:xfrm>
          <a:prstGeom prst="rect">
            <a:avLst/>
          </a:prstGeom>
          <a:noFill/>
        </p:spPr>
      </p:pic>
      <p:pic>
        <p:nvPicPr>
          <p:cNvPr id="14338" name="Picture 2" descr="http://greenpack.rec.org/tourism/images/tourism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0" y="2286000"/>
            <a:ext cx="1371600" cy="13417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28392"/>
            <a:ext cx="7543800" cy="632480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82550"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500" b="1" dirty="0" smtClean="0">
                <a:latin typeface="Levenim MT" pitchFamily="2" charset="-79"/>
                <a:cs typeface="Levenim MT" pitchFamily="2" charset="-79"/>
              </a:rPr>
              <a:t>Web </a:t>
            </a:r>
            <a:r>
              <a:rPr lang="en-US" sz="1500" b="1" dirty="0">
                <a:latin typeface="Levenim MT" pitchFamily="2" charset="-79"/>
                <a:cs typeface="Levenim MT" pitchFamily="2" charset="-79"/>
              </a:rPr>
              <a:t>sites: </a:t>
            </a:r>
            <a:endParaRPr lang="en-US" sz="1500" b="1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• </a:t>
            </a:r>
            <a:r>
              <a:rPr lang="en-US" sz="1500" dirty="0">
                <a:latin typeface="Levenim MT" pitchFamily="2" charset="-79"/>
                <a:cs typeface="Levenim MT" pitchFamily="2" charset="-79"/>
              </a:rPr>
              <a:t>All About Rainforests </a:t>
            </a:r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2"/>
              </a:rPr>
              <a:t>http</a:t>
            </a:r>
            <a:r>
              <a:rPr lang="en-US" sz="1500" dirty="0">
                <a:latin typeface="Levenim MT" pitchFamily="2" charset="-79"/>
                <a:cs typeface="Levenim MT" pitchFamily="2" charset="-79"/>
                <a:hlinkClick r:id="rId2"/>
              </a:rPr>
              <a:t>://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2"/>
              </a:rPr>
              <a:t>www.zoomschool.com/subjects/rainforest/</a:t>
            </a:r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• </a:t>
            </a:r>
            <a:r>
              <a:rPr lang="en-US" sz="1500" dirty="0">
                <a:latin typeface="Levenim MT" pitchFamily="2" charset="-79"/>
                <a:cs typeface="Levenim MT" pitchFamily="2" charset="-79"/>
              </a:rPr>
              <a:t>Rainforest Live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!</a:t>
            </a: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  <a:r>
              <a:rPr lang="en-US" sz="1500" dirty="0">
                <a:latin typeface="Levenim MT" pitchFamily="2" charset="-79"/>
                <a:cs typeface="Levenim MT" pitchFamily="2" charset="-79"/>
                <a:hlinkClick r:id="rId3"/>
              </a:rPr>
              <a:t>http://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3"/>
              </a:rPr>
              <a:t>www.rainforestlive.org.uk/index.cfm?Articleid=208</a:t>
            </a:r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• </a:t>
            </a:r>
            <a:r>
              <a:rPr lang="en-US" sz="1500" dirty="0">
                <a:latin typeface="Levenim MT" pitchFamily="2" charset="-79"/>
                <a:cs typeface="Levenim MT" pitchFamily="2" charset="-79"/>
              </a:rPr>
              <a:t>What’s It Like Where You Live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?</a:t>
            </a: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  <a:r>
              <a:rPr lang="en-US" sz="1500" dirty="0">
                <a:latin typeface="Levenim MT" pitchFamily="2" charset="-79"/>
                <a:cs typeface="Levenim MT" pitchFamily="2" charset="-79"/>
                <a:hlinkClick r:id="rId4"/>
              </a:rPr>
              <a:t>http://mbgnet.mobot.org/sets/rforest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4"/>
              </a:rPr>
              <a:t>/</a:t>
            </a:r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• </a:t>
            </a:r>
            <a:r>
              <a:rPr lang="en-US" sz="1500" dirty="0">
                <a:latin typeface="Levenim MT" pitchFamily="2" charset="-79"/>
                <a:cs typeface="Levenim MT" pitchFamily="2" charset="-79"/>
              </a:rPr>
              <a:t>Tropical Rainforests </a:t>
            </a:r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5"/>
              </a:rPr>
              <a:t>http</a:t>
            </a:r>
            <a:r>
              <a:rPr lang="en-US" sz="1500" dirty="0">
                <a:latin typeface="Levenim MT" pitchFamily="2" charset="-79"/>
                <a:cs typeface="Levenim MT" pitchFamily="2" charset="-79"/>
                <a:hlinkClick r:id="rId5"/>
              </a:rPr>
              <a:t>://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5"/>
              </a:rPr>
              <a:t>www.bagheera.com/inthewild/spot_sprain.htm</a:t>
            </a:r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pPr>
              <a:buFont typeface="Arial" pitchFamily="34" charset="0"/>
              <a:buChar char="•"/>
            </a:pPr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Grassland Ecosystem Profile: 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6"/>
              </a:rPr>
              <a:t>http://www.pbs.org/earthonedge/ecosystems/grasslands1.html</a:t>
            </a:r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Ask Earl</a:t>
            </a: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7"/>
              </a:rPr>
              <a:t>http://yahooligans.yahoo.com/content/ask_earl/20010309.html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pPr>
              <a:buFont typeface="Arial" pitchFamily="34" charset="0"/>
              <a:buChar char="•"/>
            </a:pPr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Build-A-Prairie</a:t>
            </a: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8"/>
              </a:rPr>
              <a:t>http://www.bellmuseum.org/distancelearning/prairie/build/tb1.html</a:t>
            </a:r>
            <a:endParaRPr lang="en-US" sz="1500" dirty="0">
              <a:latin typeface="Levenim MT" pitchFamily="2" charset="-79"/>
              <a:cs typeface="Levenim MT" pitchFamily="2" charset="-79"/>
            </a:endParaRPr>
          </a:p>
          <a:p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• Grasslands</a:t>
            </a: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8"/>
              </a:rPr>
              <a:t>http://www.bellmuseum.org/distancelearning/prairie/build/tb1.html</a:t>
            </a:r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endParaRPr lang="en-US" sz="1500" dirty="0" smtClean="0">
              <a:latin typeface="Levenim MT" pitchFamily="2" charset="-79"/>
              <a:cs typeface="Levenim MT" pitchFamily="2" charset="-79"/>
            </a:endParaRP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• The Aquatic Biome</a:t>
            </a:r>
          </a:p>
          <a:p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  <a:hlinkClick r:id="rId9"/>
              </a:rPr>
              <a:t>http://www.ucmp.berkeley.edu/glossary/gloss5/biome/aquatic.html</a:t>
            </a:r>
            <a:r>
              <a:rPr lang="en-US" sz="1500" dirty="0" smtClean="0">
                <a:latin typeface="Levenim MT" pitchFamily="2" charset="-79"/>
                <a:cs typeface="Levenim MT" pitchFamily="2" charset="-79"/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09600"/>
            <a:ext cx="8229600" cy="526297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60325">
            <a:solidFill>
              <a:schemeClr val="accent6">
                <a:lumMod val="5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Activity One- Set the Stage:</a:t>
            </a:r>
          </a:p>
          <a:p>
            <a:r>
              <a:rPr lang="en-US" sz="2400" b="1" i="1" dirty="0" smtClean="0"/>
              <a:t> </a:t>
            </a:r>
            <a:r>
              <a:rPr lang="en-US" sz="2400" b="1" i="1" dirty="0"/>
              <a:t>In this initial </a:t>
            </a:r>
            <a:r>
              <a:rPr lang="en-US" sz="2400" b="1" i="1" dirty="0" smtClean="0"/>
              <a:t>activity, discuss the two major types of ecosystems (aquatic&amp; terrestrial) &amp; how they are divided into increasingly more specific categories (Slide 6).</a:t>
            </a:r>
          </a:p>
          <a:p>
            <a:endParaRPr lang="en-US" sz="2400" b="1" i="1" dirty="0"/>
          </a:p>
          <a:p>
            <a:r>
              <a:rPr lang="en-US" sz="2400" b="1" i="1" dirty="0" smtClean="0"/>
              <a:t>Ask students </a:t>
            </a:r>
            <a:r>
              <a:rPr lang="en-US" sz="2400" b="1" i="1" dirty="0"/>
              <a:t>to </a:t>
            </a:r>
            <a:r>
              <a:rPr lang="en-US" sz="2400" b="1" i="1" dirty="0" smtClean="0"/>
              <a:t>infer the ecosystem based on the animals presented in the slideshow (Slides 7-12)   </a:t>
            </a:r>
          </a:p>
          <a:p>
            <a:r>
              <a:rPr lang="en-US" sz="2400" b="1" i="1" dirty="0" smtClean="0"/>
              <a:t>The </a:t>
            </a:r>
            <a:r>
              <a:rPr lang="en-US" sz="2400" b="1" i="1" dirty="0"/>
              <a:t>goal of the activity is </a:t>
            </a:r>
            <a:r>
              <a:rPr lang="en-US" sz="2400" b="1" i="1" dirty="0" smtClean="0"/>
              <a:t>to </a:t>
            </a:r>
            <a:r>
              <a:rPr lang="en-US" sz="2400" b="1" i="1" dirty="0"/>
              <a:t>stimulate </a:t>
            </a:r>
            <a:endParaRPr lang="en-US" sz="2400" b="1" i="1" dirty="0" smtClean="0"/>
          </a:p>
          <a:p>
            <a:r>
              <a:rPr lang="en-US" sz="2400" b="1" i="1" dirty="0" smtClean="0"/>
              <a:t>students</a:t>
            </a:r>
            <a:r>
              <a:rPr lang="en-US" sz="2400" b="1" i="1" dirty="0"/>
              <a:t>' interest in exploring the </a:t>
            </a:r>
            <a:endParaRPr lang="en-US" sz="2400" b="1" i="1" dirty="0" smtClean="0"/>
          </a:p>
          <a:p>
            <a:r>
              <a:rPr lang="en-US" sz="2400" b="1" i="1" dirty="0" smtClean="0"/>
              <a:t>diverse </a:t>
            </a:r>
            <a:r>
              <a:rPr lang="en-US" sz="2400" b="1" i="1" dirty="0"/>
              <a:t>ecosystems by asking them </a:t>
            </a:r>
            <a:r>
              <a:rPr lang="en-US" sz="2400" b="1" i="1" dirty="0" smtClean="0"/>
              <a:t>to</a:t>
            </a:r>
          </a:p>
          <a:p>
            <a:r>
              <a:rPr lang="en-US" sz="2400" b="1" i="1" dirty="0" smtClean="0"/>
              <a:t> </a:t>
            </a:r>
            <a:r>
              <a:rPr lang="en-US" sz="2400" b="1" i="1" dirty="0"/>
              <a:t>use clues to make predictions</a:t>
            </a:r>
            <a:r>
              <a:rPr lang="en-US" sz="2400" b="1" i="1" dirty="0" smtClean="0"/>
              <a:t>.</a:t>
            </a:r>
          </a:p>
          <a:p>
            <a:endParaRPr lang="en-US" sz="2400" b="1" i="1" dirty="0"/>
          </a:p>
          <a:p>
            <a:r>
              <a:rPr lang="en-US" sz="2400" b="1" i="1" dirty="0" smtClean="0"/>
              <a:t>Tell </a:t>
            </a:r>
            <a:r>
              <a:rPr lang="en-US" sz="2400" b="1" i="1" dirty="0"/>
              <a:t>the class that they are going </a:t>
            </a:r>
            <a:r>
              <a:rPr lang="en-US" sz="2400" b="1" i="1" dirty="0" smtClean="0"/>
              <a:t>to</a:t>
            </a:r>
          </a:p>
          <a:p>
            <a:r>
              <a:rPr lang="en-US" sz="2400" b="1" i="1" dirty="0" smtClean="0"/>
              <a:t> </a:t>
            </a:r>
            <a:r>
              <a:rPr lang="en-US" sz="2400" b="1" i="1" dirty="0"/>
              <a:t>learn more about </a:t>
            </a:r>
            <a:r>
              <a:rPr lang="en-US" sz="2400" b="1" i="1" dirty="0" smtClean="0"/>
              <a:t>these six ecosystems.</a:t>
            </a:r>
            <a:endParaRPr lang="en-US" sz="2400" dirty="0"/>
          </a:p>
        </p:txBody>
      </p:sp>
      <p:pic>
        <p:nvPicPr>
          <p:cNvPr id="2049" name="Picture 1" descr="http://animals.phillipmartin.info/animal_rainforest_snak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285697"/>
            <a:ext cx="2819400" cy="35723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76200" y="0"/>
          <a:ext cx="90678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"/>
            <a:ext cx="472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Which Ecosystem?</a:t>
            </a:r>
          </a:p>
          <a:p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	</a:t>
            </a:r>
            <a:endParaRPr lang="en-US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026" name="Picture 2" descr="Ocean views gallery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5029200"/>
            <a:ext cx="1828800" cy="1298448"/>
          </a:xfrm>
          <a:prstGeom prst="rect">
            <a:avLst/>
          </a:prstGeom>
          <a:noFill/>
        </p:spPr>
      </p:pic>
      <p:pic>
        <p:nvPicPr>
          <p:cNvPr id="1030" name="Picture 6" descr="Jellyfish (Cephea cephea) by Yeang Ch'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657601"/>
            <a:ext cx="1905000" cy="2768203"/>
          </a:xfrm>
          <a:prstGeom prst="rect">
            <a:avLst/>
          </a:prstGeom>
          <a:noFill/>
        </p:spPr>
      </p:pic>
      <p:pic>
        <p:nvPicPr>
          <p:cNvPr id="1032" name="Picture 8" descr="Spine-cheek Anemonefish (Premnas biaculeatus) by Todd Mint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1295401"/>
            <a:ext cx="2133600" cy="3180398"/>
          </a:xfrm>
          <a:prstGeom prst="rect">
            <a:avLst/>
          </a:prstGeom>
          <a:noFill/>
        </p:spPr>
      </p:pic>
      <p:pic>
        <p:nvPicPr>
          <p:cNvPr id="1034" name="Picture 10" descr="Parrotfish (Scaridae family) by John Scarlet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4419601"/>
            <a:ext cx="3276600" cy="2186107"/>
          </a:xfrm>
          <a:prstGeom prst="rect">
            <a:avLst/>
          </a:prstGeom>
          <a:noFill/>
        </p:spPr>
      </p:pic>
      <p:pic>
        <p:nvPicPr>
          <p:cNvPr id="1036" name="Picture 12" descr="Goliath grouper (Epinephelus itajara) and cigar minnows (Decapterus macarellus) by Douglas David Seifer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1524001"/>
            <a:ext cx="3200400" cy="2135267"/>
          </a:xfrm>
          <a:prstGeom prst="rect">
            <a:avLst/>
          </a:prstGeom>
          <a:noFill/>
        </p:spPr>
      </p:pic>
      <p:pic>
        <p:nvPicPr>
          <p:cNvPr id="1038" name="Picture 14" descr="Cuttlefish (Sepia officinalis) by John Scarlet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1371601"/>
            <a:ext cx="2057400" cy="2057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"/>
            <a:ext cx="472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Which Ecosystem?</a:t>
            </a:r>
          </a:p>
          <a:p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	</a:t>
            </a:r>
            <a:endParaRPr lang="en-US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2530" name="Picture 2" descr="http://tgreybirds.com/BrownPelicanMM01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304" y="3933826"/>
            <a:ext cx="2300096" cy="2771775"/>
          </a:xfrm>
          <a:prstGeom prst="rect">
            <a:avLst/>
          </a:prstGeom>
          <a:noFill/>
        </p:spPr>
      </p:pic>
      <p:pic>
        <p:nvPicPr>
          <p:cNvPr id="22532" name="Picture 4" descr="http://media.nowpublic.net/images/0c/b/0cbadeaedd0e8f8138b28585c5af834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429001"/>
            <a:ext cx="3048000" cy="2286001"/>
          </a:xfrm>
          <a:prstGeom prst="rect">
            <a:avLst/>
          </a:prstGeom>
          <a:noFill/>
        </p:spPr>
      </p:pic>
      <p:pic>
        <p:nvPicPr>
          <p:cNvPr id="22534" name="Picture 6" descr="http://www.birdinginformation.com/wp-content/gallery/great-blue-herin/great-blue-heron-fishing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76200"/>
            <a:ext cx="2057400" cy="2057400"/>
          </a:xfrm>
          <a:prstGeom prst="rect">
            <a:avLst/>
          </a:prstGeom>
          <a:noFill/>
        </p:spPr>
      </p:pic>
      <p:pic>
        <p:nvPicPr>
          <p:cNvPr id="22536" name="Picture 8" descr="http://www.robots4farms.com/scubadivingpictures_files/saxepoint_files/jms_ShinyOrangeSeaSquirts_90p_P41400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5162550"/>
            <a:ext cx="2057400" cy="1543050"/>
          </a:xfrm>
          <a:prstGeom prst="rect">
            <a:avLst/>
          </a:prstGeom>
          <a:noFill/>
        </p:spPr>
      </p:pic>
      <p:pic>
        <p:nvPicPr>
          <p:cNvPr id="22538" name="Picture 10" descr="http://www.redorbit.com/media/uploads/2004/10/41_51afdc302b545272dda535f519fb38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2743200"/>
            <a:ext cx="2895600" cy="2171700"/>
          </a:xfrm>
          <a:prstGeom prst="rect">
            <a:avLst/>
          </a:prstGeom>
          <a:noFill/>
        </p:spPr>
      </p:pic>
      <p:pic>
        <p:nvPicPr>
          <p:cNvPr id="22540" name="Picture 12" descr="http://www.chaacreek.com/belize-travel-blog/wp-content/uploads/2010/05/manatees-in-beliz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1" y="838200"/>
            <a:ext cx="2927167" cy="2133600"/>
          </a:xfrm>
          <a:prstGeom prst="rect">
            <a:avLst/>
          </a:prstGeom>
          <a:noFill/>
        </p:spPr>
      </p:pic>
      <p:pic>
        <p:nvPicPr>
          <p:cNvPr id="22542" name="Picture 14" descr="http://www.abouttitusville.com/BobPaty/Animals/images/Racoon.jpg"/>
          <p:cNvPicPr>
            <a:picLocks noChangeAspect="1" noChangeArrowheads="1"/>
          </p:cNvPicPr>
          <p:nvPr/>
        </p:nvPicPr>
        <p:blipFill>
          <a:blip r:embed="rId8" cstate="print"/>
          <a:srcRect b="8571"/>
          <a:stretch>
            <a:fillRect/>
          </a:stretch>
        </p:blipFill>
        <p:spPr bwMode="auto">
          <a:xfrm>
            <a:off x="152400" y="2293258"/>
            <a:ext cx="2286000" cy="1516743"/>
          </a:xfrm>
          <a:prstGeom prst="rect">
            <a:avLst/>
          </a:prstGeom>
          <a:noFill/>
        </p:spPr>
      </p:pic>
      <p:pic>
        <p:nvPicPr>
          <p:cNvPr id="22544" name="Picture 16" descr="https://encrypted-tbn0.gstatic.com/images?q=tbn:ANd9GcTVPChQGXWr_E6m5Reaqcm73mdYmp8L2VK86cLpcqs5KLRbWOU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3826" y="558615"/>
            <a:ext cx="2466975" cy="1641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"/>
            <a:ext cx="472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Which Ecosystem?</a:t>
            </a:r>
          </a:p>
          <a:p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	</a:t>
            </a:r>
            <a:endParaRPr lang="en-US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19476" name="Picture 20" descr="http://upload.wikimedia.org/wikipedia/commons/thumb/2/21/Junior-Jaguar-Belize-Zoo.jpg/220px-Junior-Jaguar-Belize-Zo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2394856" cy="2895600"/>
          </a:xfrm>
          <a:prstGeom prst="rect">
            <a:avLst/>
          </a:prstGeom>
          <a:noFill/>
        </p:spPr>
      </p:pic>
      <p:pic>
        <p:nvPicPr>
          <p:cNvPr id="19478" name="Picture 22" descr="http://creepyanimals.com/wordpress/wp-content/uploads/2010/03/tapi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4114801"/>
            <a:ext cx="2362200" cy="2443655"/>
          </a:xfrm>
          <a:prstGeom prst="rect">
            <a:avLst/>
          </a:prstGeom>
          <a:noFill/>
        </p:spPr>
      </p:pic>
      <p:pic>
        <p:nvPicPr>
          <p:cNvPr id="19480" name="Picture 24" descr="http://www.elyunque.com/elyunque/rainforest_bromeli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2" y="4114801"/>
            <a:ext cx="3934535" cy="2257425"/>
          </a:xfrm>
          <a:prstGeom prst="rect">
            <a:avLst/>
          </a:prstGeom>
          <a:noFill/>
        </p:spPr>
      </p:pic>
      <p:pic>
        <p:nvPicPr>
          <p:cNvPr id="19482" name="Picture 26" descr="http://3.bp.blogspot.com/-Obexk3zFpQo/T_RVBUQVD0I/AAAAAAAAAlY/0AMunGc-zsc/s1600/Red+Eyed+Tree+Frog+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114800"/>
            <a:ext cx="1625600" cy="2438400"/>
          </a:xfrm>
          <a:prstGeom prst="rect">
            <a:avLst/>
          </a:prstGeom>
          <a:noFill/>
        </p:spPr>
      </p:pic>
      <p:pic>
        <p:nvPicPr>
          <p:cNvPr id="19484" name="Picture 28" descr="http://i.telegraph.co.uk/multimedia/archive/01448/Toucan_1448853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81601" y="838200"/>
            <a:ext cx="3651249" cy="2286000"/>
          </a:xfrm>
          <a:prstGeom prst="rect">
            <a:avLst/>
          </a:prstGeom>
          <a:noFill/>
        </p:spPr>
      </p:pic>
      <p:pic>
        <p:nvPicPr>
          <p:cNvPr id="19486" name="Picture 30" descr="http://www.travelingguatemala.com/images/kinkajo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914400"/>
            <a:ext cx="1905000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38400" y="2"/>
            <a:ext cx="472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Which Ecosystem?</a:t>
            </a:r>
          </a:p>
          <a:p>
            <a:endParaRPr lang="en-US" sz="3600" b="1" dirty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en-US" sz="3600" b="1" dirty="0" smtClean="0">
                <a:solidFill>
                  <a:srgbClr val="002060"/>
                </a:solidFill>
                <a:latin typeface="Comic Sans MS" pitchFamily="66" charset="0"/>
              </a:rPr>
              <a:t>	</a:t>
            </a:r>
            <a:endParaRPr lang="en-US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24578" name="Picture 2" descr="http://a7.typepad.com/6a00d834608fb969e200e55087b4008833-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4800600"/>
            <a:ext cx="2520421" cy="1676401"/>
          </a:xfrm>
          <a:prstGeom prst="rect">
            <a:avLst/>
          </a:prstGeom>
          <a:noFill/>
        </p:spPr>
      </p:pic>
      <p:pic>
        <p:nvPicPr>
          <p:cNvPr id="24580" name="Picture 4" descr="http://www.climatechangeconnection.org/impacts/images/Goph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1" y="685801"/>
            <a:ext cx="2790825" cy="3905251"/>
          </a:xfrm>
          <a:prstGeom prst="rect">
            <a:avLst/>
          </a:prstGeom>
          <a:noFill/>
        </p:spPr>
      </p:pic>
      <p:pic>
        <p:nvPicPr>
          <p:cNvPr id="24582" name="Picture 6" descr="http://t2.gstatic.com/images?q=tbn:ANd9GcSaDVKQtRt98G_7yI_9_VAGKZkdG2pdzVDwlKiwaulmM-JNsk6fC8m55rM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1" y="990600"/>
            <a:ext cx="2950196" cy="2209800"/>
          </a:xfrm>
          <a:prstGeom prst="rect">
            <a:avLst/>
          </a:prstGeom>
          <a:noFill/>
        </p:spPr>
      </p:pic>
      <p:pic>
        <p:nvPicPr>
          <p:cNvPr id="24584" name="Picture 8" descr="http://2.bp.blogspot.com/_J3k4LmktodQ/SlE-B-KPx5I/AAAAAAAAAbc/p1dr_9KmX9U/s400/prairie_rattlesnake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953001"/>
            <a:ext cx="2338552" cy="1695451"/>
          </a:xfrm>
          <a:prstGeom prst="rect">
            <a:avLst/>
          </a:prstGeom>
          <a:noFill/>
        </p:spPr>
      </p:pic>
      <p:pic>
        <p:nvPicPr>
          <p:cNvPr id="24586" name="Picture 10" descr="http://www.litzsinger.org/weblog/archives/email%20Monarch%20LREC1%2009270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1219200"/>
            <a:ext cx="2286000" cy="1737360"/>
          </a:xfrm>
          <a:prstGeom prst="rect">
            <a:avLst/>
          </a:prstGeom>
          <a:noFill/>
        </p:spPr>
      </p:pic>
      <p:pic>
        <p:nvPicPr>
          <p:cNvPr id="24588" name="Picture 12" descr="http://www.nfb.ca/cinerobot/cinerobotheque/IMG428x321_WEB/97/97094/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5600" y="3505200"/>
            <a:ext cx="3048000" cy="228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1345</Words>
  <Application>Microsoft Office PowerPoint</Application>
  <PresentationFormat>On-screen Show (4:3)</PresentationFormat>
  <Paragraphs>200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Ecotourism: Exploring Ecosystems through Travel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Randolph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Eeko Travelers: Exploring Diversity</dc:title>
  <dc:creator>lgarrison</dc:creator>
  <cp:lastModifiedBy>lgarrison</cp:lastModifiedBy>
  <cp:revision>53</cp:revision>
  <dcterms:created xsi:type="dcterms:W3CDTF">2012-10-15T13:18:13Z</dcterms:created>
  <dcterms:modified xsi:type="dcterms:W3CDTF">2012-10-16T14:20:46Z</dcterms:modified>
</cp:coreProperties>
</file>